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0160000" cy="7620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OR, ANDREA" userId="d1a59fa1-6751-44fa-a880-339f35849543" providerId="ADAL" clId="{D4A89137-C6BB-4B47-B38D-F847AD6F9B03}"/>
    <pc:docChg chg="modSld">
      <pc:chgData name="RAYNOR, ANDREA" userId="d1a59fa1-6751-44fa-a880-339f35849543" providerId="ADAL" clId="{D4A89137-C6BB-4B47-B38D-F847AD6F9B03}" dt="2020-02-28T16:49:40.218" v="112" actId="14100"/>
      <pc:docMkLst>
        <pc:docMk/>
      </pc:docMkLst>
      <pc:sldChg chg="modSp mod">
        <pc:chgData name="RAYNOR, ANDREA" userId="d1a59fa1-6751-44fa-a880-339f35849543" providerId="ADAL" clId="{D4A89137-C6BB-4B47-B38D-F847AD6F9B03}" dt="2020-02-28T16:45:13.466" v="11" actId="403"/>
        <pc:sldMkLst>
          <pc:docMk/>
          <pc:sldMk cId="3521374088" sldId="256"/>
        </pc:sldMkLst>
        <pc:spChg chg="mod">
          <ac:chgData name="RAYNOR, ANDREA" userId="d1a59fa1-6751-44fa-a880-339f35849543" providerId="ADAL" clId="{D4A89137-C6BB-4B47-B38D-F847AD6F9B03}" dt="2020-02-28T16:45:13.466" v="11" actId="403"/>
          <ac:spMkLst>
            <pc:docMk/>
            <pc:sldMk cId="3521374088" sldId="256"/>
            <ac:spMk id="2" creationId="{C2D139FA-B973-4384-962B-CF456D292D68}"/>
          </ac:spMkLst>
        </pc:spChg>
      </pc:sldChg>
      <pc:sldChg chg="modSp mod">
        <pc:chgData name="RAYNOR, ANDREA" userId="d1a59fa1-6751-44fa-a880-339f35849543" providerId="ADAL" clId="{D4A89137-C6BB-4B47-B38D-F847AD6F9B03}" dt="2020-02-28T16:46:30.338" v="62" actId="20577"/>
        <pc:sldMkLst>
          <pc:docMk/>
          <pc:sldMk cId="189348051" sldId="257"/>
        </pc:sldMkLst>
        <pc:spChg chg="mod">
          <ac:chgData name="RAYNOR, ANDREA" userId="d1a59fa1-6751-44fa-a880-339f35849543" providerId="ADAL" clId="{D4A89137-C6BB-4B47-B38D-F847AD6F9B03}" dt="2020-02-28T16:46:30.338" v="62" actId="20577"/>
          <ac:spMkLst>
            <pc:docMk/>
            <pc:sldMk cId="189348051" sldId="257"/>
            <ac:spMk id="84" creationId="{114A4809-EEE1-4EAB-9555-99EF7B02C04C}"/>
          </ac:spMkLst>
        </pc:spChg>
        <pc:spChg chg="mod">
          <ac:chgData name="RAYNOR, ANDREA" userId="d1a59fa1-6751-44fa-a880-339f35849543" providerId="ADAL" clId="{D4A89137-C6BB-4B47-B38D-F847AD6F9B03}" dt="2020-02-28T16:46:03.781" v="51" actId="403"/>
          <ac:spMkLst>
            <pc:docMk/>
            <pc:sldMk cId="189348051" sldId="257"/>
            <ac:spMk id="85" creationId="{DA041A28-01E8-474A-987A-F8C36CAB9C2A}"/>
          </ac:spMkLst>
        </pc:spChg>
      </pc:sldChg>
      <pc:sldChg chg="modSp mod">
        <pc:chgData name="RAYNOR, ANDREA" userId="d1a59fa1-6751-44fa-a880-339f35849543" providerId="ADAL" clId="{D4A89137-C6BB-4B47-B38D-F847AD6F9B03}" dt="2020-02-28T16:49:40.218" v="112" actId="14100"/>
        <pc:sldMkLst>
          <pc:docMk/>
          <pc:sldMk cId="114264458" sldId="258"/>
        </pc:sldMkLst>
        <pc:spChg chg="mod">
          <ac:chgData name="RAYNOR, ANDREA" userId="d1a59fa1-6751-44fa-a880-339f35849543" providerId="ADAL" clId="{D4A89137-C6BB-4B47-B38D-F847AD6F9B03}" dt="2020-02-28T16:47:08.523" v="89" actId="20577"/>
          <ac:spMkLst>
            <pc:docMk/>
            <pc:sldMk cId="114264458" sldId="258"/>
            <ac:spMk id="82" creationId="{22BE5D5F-6A88-4B93-82C7-92216BFD3FF4}"/>
          </ac:spMkLst>
        </pc:spChg>
        <pc:spChg chg="mod">
          <ac:chgData name="RAYNOR, ANDREA" userId="d1a59fa1-6751-44fa-a880-339f35849543" providerId="ADAL" clId="{D4A89137-C6BB-4B47-B38D-F847AD6F9B03}" dt="2020-02-28T16:49:40.218" v="112" actId="14100"/>
          <ac:spMkLst>
            <pc:docMk/>
            <pc:sldMk cId="114264458" sldId="258"/>
            <ac:spMk id="83" creationId="{2517FFD3-7F14-4C99-9E56-945D5A83DB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0C99-6D6E-45D9-94A5-FDB783B5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D5DC0-8A75-43BA-98D9-BC6A4FF4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00F1-DABD-48C1-A9D1-5E6C979B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5006-0CF6-4069-9702-E88AE720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E0DC-2865-45B1-94D9-4A093502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4461-4822-4853-88E0-0F80726E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E23AA-2853-47CA-87D0-E82C29552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3A23-C0EB-4E58-8D68-124BA635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F90E-6F65-4645-A9A5-F0389F81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EEAE-906E-456F-B668-9D7DD983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A1AAC-0C43-4F99-8BCD-9F3CEB04E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1F220-629A-449B-980E-ACEF6EDF4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301F-0EC0-4682-96DD-006CA7A8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E033-44A1-424F-A3CF-376C23CE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2E07-CE5A-4801-947D-6C0D14D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7F76-27E7-43EA-AAD3-156723F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C083-3517-4AB5-BB29-BAEEA90E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22DD-A3D4-44ED-983F-E1B884B1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D06A-3B5B-4AC5-A794-481BE515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B17C-C07B-4AEC-9140-54B086AB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40B3-DE9C-4749-BD67-5F97148E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0B36B-D21B-4FD8-A122-A909205B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197BD-BBF2-4CD8-8598-D38527BB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2BE08-C41D-4641-8A36-107268D4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0E2E-AACE-44F8-A1CE-6201E96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6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FA19-EA09-425C-801F-060CC1A5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9B98-F128-440C-9688-893D6EDCF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C4EA4-EA2D-4698-9546-3D04F8E59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729D1-1949-4439-852F-02639DA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AABC2-7A91-4F8A-89CC-E393D78B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06196-1709-453F-8D98-460D373F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7E03-687E-4E0D-B309-7074559F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32EA-65A5-4A65-9C9B-4189873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F79FB-5311-433B-8E13-71B92AE90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6C50E-A1EF-4F55-8052-9B79D3C9F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7886C-3F9C-4056-86AE-0D9E1F891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69999-D3FF-461A-B275-CA6E128A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34BA8-6CCC-4F38-8746-53BDF080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8188D-8DC7-48B3-86AB-2800A364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4EC9-ABF9-40EE-96B5-1436D493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BD257-FDB0-4563-B43A-2C71D1CF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53DF7-E0F8-446C-8777-D5AF3EB7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6CD05-2290-4ACA-A690-352DA832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318F5-EDE8-4CFD-A4E7-16206002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29923-0F50-4A0A-9B2C-B927E2C8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7BF23-8AC3-433A-B754-CC3CCE06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AEA9-B962-4C28-9299-133EC503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27A5E-78C1-4716-8990-F0A67218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0BB7-5ADE-42D3-AE7C-5A4E84B8E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73743-77EC-423B-ABF4-BB7F7E65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B4EF-F840-46BF-80C2-8298058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8828D-2196-471B-A67F-E1BF95EF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549C-30F0-4EBD-9407-3CC5D3F6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A6A6B-75E7-4204-ABD0-B759783DE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6FC9D-A495-4BA8-BEA8-02827F060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CF2D-6D91-4738-931F-0283A7BE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B03F8-77AA-42DE-B7C4-88962768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76F7-165E-4336-909E-8BF0DC71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45BD0-7284-4B8E-BC4E-70B739EA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5E43-BED9-471F-AA1C-27D7446A2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1C081-6CB0-4AC2-A91A-6F896CE07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147A-6E8E-401D-AED0-5038686286B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0927-2E2E-498B-A08C-818FD1863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5BF8A-FBEB-4384-B696-503C79333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1475-225A-40AF-8749-0876D8C4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139FA-B973-4384-962B-CF456D292D68}"/>
              </a:ext>
            </a:extLst>
          </p:cNvPr>
          <p:cNvSpPr txBox="1"/>
          <p:nvPr/>
        </p:nvSpPr>
        <p:spPr>
          <a:xfrm>
            <a:off x="2369820" y="1765300"/>
            <a:ext cx="488823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D700"/>
                </a:solidFill>
                <a:latin typeface="Gabriola - 36"/>
              </a:rPr>
              <a:t>Firefly (</a:t>
            </a:r>
            <a:r>
              <a:rPr lang="en-US" sz="6000" b="1" dirty="0" err="1">
                <a:solidFill>
                  <a:srgbClr val="FFD700"/>
                </a:solidFill>
                <a:latin typeface="Gabriola - 36"/>
              </a:rPr>
              <a:t>Deta</a:t>
            </a:r>
            <a:r>
              <a:rPr lang="en-US" sz="6000" b="1" dirty="0">
                <a:solidFill>
                  <a:srgbClr val="FFD700"/>
                </a:solidFill>
                <a:latin typeface="Gabriola - 36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137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AD799-4446-4B78-BE22-87CE91BAF6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800"/>
            <a:ext cx="1892554" cy="152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5E17ED8C-1EF3-41C5-90D8-673DDC2D4ACA}"/>
              </a:ext>
            </a:extLst>
          </p:cNvPr>
          <p:cNvGrpSpPr/>
          <p:nvPr/>
        </p:nvGrpSpPr>
        <p:grpSpPr>
          <a:xfrm>
            <a:off x="366395" y="1652524"/>
            <a:ext cx="9135873" cy="4387343"/>
            <a:chOff x="366395" y="1652524"/>
            <a:chExt cx="9135873" cy="43873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7DC6FE-0AE1-44B2-A643-007B29BFC336}"/>
                </a:ext>
              </a:extLst>
            </p:cNvPr>
            <p:cNvSpPr/>
            <p:nvPr/>
          </p:nvSpPr>
          <p:spPr>
            <a:xfrm>
              <a:off x="366395" y="1652524"/>
              <a:ext cx="9135873" cy="4387343"/>
            </a:xfrm>
            <a:custGeom>
              <a:avLst/>
              <a:gdLst/>
              <a:ahLst/>
              <a:cxnLst/>
              <a:rect l="0" t="0" r="0" b="0"/>
              <a:pathLst>
                <a:path w="9135873" h="4387343">
                  <a:moveTo>
                    <a:pt x="1522603" y="0"/>
                  </a:moveTo>
                  <a:lnTo>
                    <a:pt x="7764907" y="0"/>
                  </a:lnTo>
                  <a:lnTo>
                    <a:pt x="7917815" y="14986"/>
                  </a:lnTo>
                  <a:lnTo>
                    <a:pt x="8191246" y="51054"/>
                  </a:lnTo>
                  <a:lnTo>
                    <a:pt x="8450326" y="124460"/>
                  </a:lnTo>
                  <a:lnTo>
                    <a:pt x="8572246" y="160528"/>
                  </a:lnTo>
                  <a:lnTo>
                    <a:pt x="8785987" y="263271"/>
                  </a:lnTo>
                  <a:lnTo>
                    <a:pt x="8937625" y="380238"/>
                  </a:lnTo>
                  <a:lnTo>
                    <a:pt x="9014079" y="446151"/>
                  </a:lnTo>
                  <a:lnTo>
                    <a:pt x="9090533" y="577469"/>
                  </a:lnTo>
                  <a:lnTo>
                    <a:pt x="9120378" y="651002"/>
                  </a:lnTo>
                  <a:lnTo>
                    <a:pt x="9120378" y="687070"/>
                  </a:lnTo>
                  <a:lnTo>
                    <a:pt x="9135872" y="731266"/>
                  </a:lnTo>
                  <a:lnTo>
                    <a:pt x="9135872" y="3656203"/>
                  </a:lnTo>
                  <a:lnTo>
                    <a:pt x="9120378" y="3692906"/>
                  </a:lnTo>
                  <a:lnTo>
                    <a:pt x="9120378" y="3729609"/>
                  </a:lnTo>
                  <a:lnTo>
                    <a:pt x="9090533" y="3802380"/>
                  </a:lnTo>
                  <a:lnTo>
                    <a:pt x="9014079" y="3933698"/>
                  </a:lnTo>
                  <a:lnTo>
                    <a:pt x="8862441" y="4058158"/>
                  </a:lnTo>
                  <a:lnTo>
                    <a:pt x="8785987" y="4116705"/>
                  </a:lnTo>
                  <a:lnTo>
                    <a:pt x="8572246" y="4219321"/>
                  </a:lnTo>
                  <a:lnTo>
                    <a:pt x="8328533" y="4292219"/>
                  </a:lnTo>
                  <a:lnTo>
                    <a:pt x="8191246" y="4328922"/>
                  </a:lnTo>
                  <a:lnTo>
                    <a:pt x="7917815" y="4365625"/>
                  </a:lnTo>
                  <a:lnTo>
                    <a:pt x="7764907" y="4379849"/>
                  </a:lnTo>
                  <a:lnTo>
                    <a:pt x="7689723" y="4379849"/>
                  </a:lnTo>
                  <a:lnTo>
                    <a:pt x="7613269" y="4387342"/>
                  </a:lnTo>
                  <a:lnTo>
                    <a:pt x="1522603" y="4387342"/>
                  </a:lnTo>
                  <a:lnTo>
                    <a:pt x="1430655" y="4379849"/>
                  </a:lnTo>
                  <a:lnTo>
                    <a:pt x="1355471" y="4379849"/>
                  </a:lnTo>
                  <a:lnTo>
                    <a:pt x="1202563" y="4365625"/>
                  </a:lnTo>
                  <a:lnTo>
                    <a:pt x="929132" y="4328922"/>
                  </a:lnTo>
                  <a:lnTo>
                    <a:pt x="669925" y="4255389"/>
                  </a:lnTo>
                  <a:lnTo>
                    <a:pt x="548132" y="4219321"/>
                  </a:lnTo>
                  <a:lnTo>
                    <a:pt x="335661" y="4116705"/>
                  </a:lnTo>
                  <a:lnTo>
                    <a:pt x="182753" y="3999611"/>
                  </a:lnTo>
                  <a:lnTo>
                    <a:pt x="106172" y="3933698"/>
                  </a:lnTo>
                  <a:lnTo>
                    <a:pt x="31115" y="3802380"/>
                  </a:lnTo>
                  <a:lnTo>
                    <a:pt x="0" y="3729609"/>
                  </a:lnTo>
                  <a:lnTo>
                    <a:pt x="0" y="651002"/>
                  </a:lnTo>
                  <a:lnTo>
                    <a:pt x="31115" y="577469"/>
                  </a:lnTo>
                  <a:lnTo>
                    <a:pt x="106172" y="446151"/>
                  </a:lnTo>
                  <a:lnTo>
                    <a:pt x="259207" y="321691"/>
                  </a:lnTo>
                  <a:lnTo>
                    <a:pt x="335661" y="263271"/>
                  </a:lnTo>
                  <a:lnTo>
                    <a:pt x="548132" y="160528"/>
                  </a:lnTo>
                  <a:lnTo>
                    <a:pt x="791718" y="87757"/>
                  </a:lnTo>
                  <a:lnTo>
                    <a:pt x="929132" y="51054"/>
                  </a:lnTo>
                  <a:lnTo>
                    <a:pt x="1202563" y="14986"/>
                  </a:lnTo>
                  <a:lnTo>
                    <a:pt x="135547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115D92-CF42-4E40-AEC5-1B90E257755D}"/>
                </a:ext>
              </a:extLst>
            </p:cNvPr>
            <p:cNvGrpSpPr/>
            <p:nvPr/>
          </p:nvGrpSpPr>
          <p:grpSpPr>
            <a:xfrm>
              <a:off x="840994" y="1999996"/>
              <a:ext cx="8183880" cy="819404"/>
              <a:chOff x="840994" y="1999996"/>
              <a:chExt cx="8183880" cy="81940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9B467F-06B9-40C5-91B8-2D14DE3EBBAD}"/>
                  </a:ext>
                </a:extLst>
              </p:cNvPr>
              <p:cNvCxnSpPr/>
              <p:nvPr/>
            </p:nvCxnSpPr>
            <p:spPr>
              <a:xfrm>
                <a:off x="840994" y="1999996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C638693-44C5-4507-B531-385AD5AF4B64}"/>
                  </a:ext>
                </a:extLst>
              </p:cNvPr>
              <p:cNvCxnSpPr/>
              <p:nvPr/>
            </p:nvCxnSpPr>
            <p:spPr>
              <a:xfrm>
                <a:off x="840994" y="2201672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C2AB0D-DD84-49A1-8656-6B6E6AEDD731}"/>
                  </a:ext>
                </a:extLst>
              </p:cNvPr>
              <p:cNvCxnSpPr/>
              <p:nvPr/>
            </p:nvCxnSpPr>
            <p:spPr>
              <a:xfrm>
                <a:off x="853694" y="2819400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317B883-4D79-4FFD-B4E9-3DF29E37B8D9}"/>
                  </a:ext>
                </a:extLst>
              </p:cNvPr>
              <p:cNvCxnSpPr/>
              <p:nvPr/>
            </p:nvCxnSpPr>
            <p:spPr>
              <a:xfrm>
                <a:off x="853694" y="2403348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B03B816-50B2-4F5F-B77C-07174DDDD44E}"/>
                  </a:ext>
                </a:extLst>
              </p:cNvPr>
              <p:cNvCxnSpPr/>
              <p:nvPr/>
            </p:nvCxnSpPr>
            <p:spPr>
              <a:xfrm>
                <a:off x="840994" y="2605024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AA9661-00D4-4E9A-B0E9-A7E353A3F66F}"/>
                </a:ext>
              </a:extLst>
            </p:cNvPr>
            <p:cNvCxnSpPr/>
            <p:nvPr/>
          </p:nvCxnSpPr>
          <p:spPr>
            <a:xfrm>
              <a:off x="3478911" y="1996186"/>
              <a:ext cx="0" cy="8359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9D51A5-A64A-41A5-8C2F-CE3D5B2CE387}"/>
                </a:ext>
              </a:extLst>
            </p:cNvPr>
            <p:cNvCxnSpPr/>
            <p:nvPr/>
          </p:nvCxnSpPr>
          <p:spPr>
            <a:xfrm>
              <a:off x="5638038" y="2008886"/>
              <a:ext cx="0" cy="7470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B832AE-F229-403E-8199-BB6229FD3F16}"/>
                </a:ext>
              </a:extLst>
            </p:cNvPr>
            <p:cNvSpPr/>
            <p:nvPr/>
          </p:nvSpPr>
          <p:spPr>
            <a:xfrm>
              <a:off x="731647" y="1900047"/>
              <a:ext cx="430912" cy="1215772"/>
            </a:xfrm>
            <a:custGeom>
              <a:avLst/>
              <a:gdLst/>
              <a:ahLst/>
              <a:cxnLst/>
              <a:rect l="0" t="0" r="0" b="0"/>
              <a:pathLst>
                <a:path w="430912" h="1215772">
                  <a:moveTo>
                    <a:pt x="291465" y="888746"/>
                  </a:moveTo>
                  <a:lnTo>
                    <a:pt x="244983" y="650621"/>
                  </a:lnTo>
                  <a:lnTo>
                    <a:pt x="231648" y="654812"/>
                  </a:lnTo>
                  <a:lnTo>
                    <a:pt x="218567" y="662686"/>
                  </a:lnTo>
                  <a:lnTo>
                    <a:pt x="206248" y="672211"/>
                  </a:lnTo>
                  <a:lnTo>
                    <a:pt x="194945" y="685927"/>
                  </a:lnTo>
                  <a:lnTo>
                    <a:pt x="184658" y="699008"/>
                  </a:lnTo>
                  <a:lnTo>
                    <a:pt x="177546" y="713867"/>
                  </a:lnTo>
                  <a:lnTo>
                    <a:pt x="173609" y="728345"/>
                  </a:lnTo>
                  <a:lnTo>
                    <a:pt x="173101" y="754126"/>
                  </a:lnTo>
                  <a:lnTo>
                    <a:pt x="175641" y="765302"/>
                  </a:lnTo>
                  <a:lnTo>
                    <a:pt x="185293" y="789305"/>
                  </a:lnTo>
                  <a:lnTo>
                    <a:pt x="197993" y="806577"/>
                  </a:lnTo>
                  <a:lnTo>
                    <a:pt x="215519" y="821436"/>
                  </a:lnTo>
                  <a:lnTo>
                    <a:pt x="215519" y="834517"/>
                  </a:lnTo>
                  <a:lnTo>
                    <a:pt x="198628" y="826770"/>
                  </a:lnTo>
                  <a:lnTo>
                    <a:pt x="183896" y="817753"/>
                  </a:lnTo>
                  <a:lnTo>
                    <a:pt x="158242" y="793496"/>
                  </a:lnTo>
                  <a:lnTo>
                    <a:pt x="151257" y="784225"/>
                  </a:lnTo>
                  <a:lnTo>
                    <a:pt x="141097" y="765937"/>
                  </a:lnTo>
                  <a:lnTo>
                    <a:pt x="132842" y="736981"/>
                  </a:lnTo>
                  <a:lnTo>
                    <a:pt x="131445" y="715645"/>
                  </a:lnTo>
                  <a:lnTo>
                    <a:pt x="133223" y="692023"/>
                  </a:lnTo>
                  <a:lnTo>
                    <a:pt x="147574" y="648843"/>
                  </a:lnTo>
                  <a:lnTo>
                    <a:pt x="159512" y="628523"/>
                  </a:lnTo>
                  <a:lnTo>
                    <a:pt x="189865" y="593725"/>
                  </a:lnTo>
                  <a:lnTo>
                    <a:pt x="207645" y="580263"/>
                  </a:lnTo>
                  <a:lnTo>
                    <a:pt x="228854" y="570611"/>
                  </a:lnTo>
                  <a:lnTo>
                    <a:pt x="207899" y="464439"/>
                  </a:lnTo>
                  <a:lnTo>
                    <a:pt x="217551" y="454533"/>
                  </a:lnTo>
                  <a:lnTo>
                    <a:pt x="227203" y="446151"/>
                  </a:lnTo>
                  <a:lnTo>
                    <a:pt x="251968" y="565150"/>
                  </a:lnTo>
                  <a:lnTo>
                    <a:pt x="274574" y="562102"/>
                  </a:lnTo>
                  <a:lnTo>
                    <a:pt x="295529" y="562864"/>
                  </a:lnTo>
                  <a:lnTo>
                    <a:pt x="311531" y="565531"/>
                  </a:lnTo>
                  <a:lnTo>
                    <a:pt x="327025" y="569722"/>
                  </a:lnTo>
                  <a:lnTo>
                    <a:pt x="341757" y="576707"/>
                  </a:lnTo>
                  <a:lnTo>
                    <a:pt x="355219" y="584454"/>
                  </a:lnTo>
                  <a:lnTo>
                    <a:pt x="367538" y="593725"/>
                  </a:lnTo>
                  <a:lnTo>
                    <a:pt x="378841" y="604266"/>
                  </a:lnTo>
                  <a:lnTo>
                    <a:pt x="389763" y="616585"/>
                  </a:lnTo>
                  <a:lnTo>
                    <a:pt x="398780" y="628523"/>
                  </a:lnTo>
                  <a:lnTo>
                    <a:pt x="406908" y="642620"/>
                  </a:lnTo>
                  <a:lnTo>
                    <a:pt x="414020" y="657225"/>
                  </a:lnTo>
                  <a:lnTo>
                    <a:pt x="420624" y="673100"/>
                  </a:lnTo>
                  <a:lnTo>
                    <a:pt x="425069" y="689356"/>
                  </a:lnTo>
                  <a:lnTo>
                    <a:pt x="428244" y="705993"/>
                  </a:lnTo>
                  <a:lnTo>
                    <a:pt x="430403" y="723138"/>
                  </a:lnTo>
                  <a:lnTo>
                    <a:pt x="430911" y="740410"/>
                  </a:lnTo>
                  <a:lnTo>
                    <a:pt x="428879" y="765937"/>
                  </a:lnTo>
                  <a:lnTo>
                    <a:pt x="423926" y="791210"/>
                  </a:lnTo>
                  <a:lnTo>
                    <a:pt x="414909" y="815848"/>
                  </a:lnTo>
                  <a:lnTo>
                    <a:pt x="405892" y="832612"/>
                  </a:lnTo>
                  <a:lnTo>
                    <a:pt x="395605" y="848360"/>
                  </a:lnTo>
                  <a:lnTo>
                    <a:pt x="386969" y="858520"/>
                  </a:lnTo>
                  <a:lnTo>
                    <a:pt x="372618" y="871601"/>
                  </a:lnTo>
                  <a:lnTo>
                    <a:pt x="367919" y="876300"/>
                  </a:lnTo>
                  <a:lnTo>
                    <a:pt x="356489" y="884047"/>
                  </a:lnTo>
                  <a:lnTo>
                    <a:pt x="344932" y="891794"/>
                  </a:lnTo>
                  <a:lnTo>
                    <a:pt x="332105" y="898017"/>
                  </a:lnTo>
                  <a:lnTo>
                    <a:pt x="319532" y="904494"/>
                  </a:lnTo>
                  <a:lnTo>
                    <a:pt x="323215" y="926592"/>
                  </a:lnTo>
                  <a:lnTo>
                    <a:pt x="326390" y="944880"/>
                  </a:lnTo>
                  <a:lnTo>
                    <a:pt x="340360" y="1004824"/>
                  </a:lnTo>
                  <a:lnTo>
                    <a:pt x="341122" y="1004824"/>
                  </a:lnTo>
                  <a:lnTo>
                    <a:pt x="344932" y="1025525"/>
                  </a:lnTo>
                  <a:lnTo>
                    <a:pt x="347980" y="1043559"/>
                  </a:lnTo>
                  <a:lnTo>
                    <a:pt x="351409" y="1067181"/>
                  </a:lnTo>
                  <a:lnTo>
                    <a:pt x="352806" y="1091438"/>
                  </a:lnTo>
                  <a:lnTo>
                    <a:pt x="351409" y="1108075"/>
                  </a:lnTo>
                  <a:lnTo>
                    <a:pt x="347980" y="1125093"/>
                  </a:lnTo>
                  <a:lnTo>
                    <a:pt x="342392" y="1140333"/>
                  </a:lnTo>
                  <a:lnTo>
                    <a:pt x="335280" y="1155827"/>
                  </a:lnTo>
                  <a:lnTo>
                    <a:pt x="324866" y="1168273"/>
                  </a:lnTo>
                  <a:lnTo>
                    <a:pt x="314071" y="1180211"/>
                  </a:lnTo>
                  <a:lnTo>
                    <a:pt x="301244" y="1190498"/>
                  </a:lnTo>
                  <a:lnTo>
                    <a:pt x="294513" y="1194816"/>
                  </a:lnTo>
                  <a:lnTo>
                    <a:pt x="272415" y="1206119"/>
                  </a:lnTo>
                  <a:lnTo>
                    <a:pt x="256286" y="1211072"/>
                  </a:lnTo>
                  <a:lnTo>
                    <a:pt x="239776" y="1213739"/>
                  </a:lnTo>
                  <a:lnTo>
                    <a:pt x="223139" y="1215771"/>
                  </a:lnTo>
                  <a:lnTo>
                    <a:pt x="210439" y="1215009"/>
                  </a:lnTo>
                  <a:lnTo>
                    <a:pt x="187071" y="1211453"/>
                  </a:lnTo>
                  <a:lnTo>
                    <a:pt x="176149" y="1208786"/>
                  </a:lnTo>
                  <a:lnTo>
                    <a:pt x="155067" y="1199896"/>
                  </a:lnTo>
                  <a:lnTo>
                    <a:pt x="136525" y="1187831"/>
                  </a:lnTo>
                  <a:lnTo>
                    <a:pt x="127000" y="1179322"/>
                  </a:lnTo>
                  <a:lnTo>
                    <a:pt x="113030" y="1162685"/>
                  </a:lnTo>
                  <a:lnTo>
                    <a:pt x="103632" y="1142873"/>
                  </a:lnTo>
                  <a:lnTo>
                    <a:pt x="100584" y="1133348"/>
                  </a:lnTo>
                  <a:lnTo>
                    <a:pt x="98171" y="1108964"/>
                  </a:lnTo>
                  <a:lnTo>
                    <a:pt x="98552" y="1082548"/>
                  </a:lnTo>
                  <a:lnTo>
                    <a:pt x="108839" y="1053846"/>
                  </a:lnTo>
                  <a:lnTo>
                    <a:pt x="118364" y="1041908"/>
                  </a:lnTo>
                  <a:lnTo>
                    <a:pt x="129413" y="1031494"/>
                  </a:lnTo>
                  <a:lnTo>
                    <a:pt x="142494" y="1024509"/>
                  </a:lnTo>
                  <a:lnTo>
                    <a:pt x="171196" y="1019429"/>
                  </a:lnTo>
                  <a:lnTo>
                    <a:pt x="185293" y="1020318"/>
                  </a:lnTo>
                  <a:lnTo>
                    <a:pt x="204470" y="1027303"/>
                  </a:lnTo>
                  <a:lnTo>
                    <a:pt x="222377" y="1041908"/>
                  </a:lnTo>
                  <a:lnTo>
                    <a:pt x="235077" y="1060958"/>
                  </a:lnTo>
                  <a:lnTo>
                    <a:pt x="243713" y="1090803"/>
                  </a:lnTo>
                  <a:lnTo>
                    <a:pt x="243713" y="1106170"/>
                  </a:lnTo>
                  <a:lnTo>
                    <a:pt x="238506" y="1129030"/>
                  </a:lnTo>
                  <a:lnTo>
                    <a:pt x="231648" y="1142619"/>
                  </a:lnTo>
                  <a:lnTo>
                    <a:pt x="222377" y="1154938"/>
                  </a:lnTo>
                  <a:lnTo>
                    <a:pt x="217170" y="1159129"/>
                  </a:lnTo>
                  <a:lnTo>
                    <a:pt x="212725" y="1163574"/>
                  </a:lnTo>
                  <a:lnTo>
                    <a:pt x="202438" y="1170432"/>
                  </a:lnTo>
                  <a:lnTo>
                    <a:pt x="178816" y="1178052"/>
                  </a:lnTo>
                  <a:lnTo>
                    <a:pt x="187071" y="1182751"/>
                  </a:lnTo>
                  <a:lnTo>
                    <a:pt x="197993" y="1187831"/>
                  </a:lnTo>
                  <a:lnTo>
                    <a:pt x="210439" y="1189736"/>
                  </a:lnTo>
                  <a:lnTo>
                    <a:pt x="223774" y="1191387"/>
                  </a:lnTo>
                  <a:lnTo>
                    <a:pt x="233934" y="1190498"/>
                  </a:lnTo>
                  <a:lnTo>
                    <a:pt x="244348" y="1189482"/>
                  </a:lnTo>
                  <a:lnTo>
                    <a:pt x="254635" y="1186307"/>
                  </a:lnTo>
                  <a:lnTo>
                    <a:pt x="270129" y="1180211"/>
                  </a:lnTo>
                  <a:lnTo>
                    <a:pt x="288544" y="1168908"/>
                  </a:lnTo>
                  <a:lnTo>
                    <a:pt x="296799" y="1162685"/>
                  </a:lnTo>
                  <a:lnTo>
                    <a:pt x="305054" y="1153414"/>
                  </a:lnTo>
                  <a:lnTo>
                    <a:pt x="312928" y="1145286"/>
                  </a:lnTo>
                  <a:lnTo>
                    <a:pt x="320548" y="1129792"/>
                  </a:lnTo>
                  <a:lnTo>
                    <a:pt x="326390" y="1106932"/>
                  </a:lnTo>
                  <a:lnTo>
                    <a:pt x="327660" y="1092327"/>
                  </a:lnTo>
                  <a:lnTo>
                    <a:pt x="328422" y="1077595"/>
                  </a:lnTo>
                  <a:lnTo>
                    <a:pt x="327025" y="1055116"/>
                  </a:lnTo>
                  <a:lnTo>
                    <a:pt x="323977" y="1033399"/>
                  </a:lnTo>
                  <a:lnTo>
                    <a:pt x="321056" y="1020953"/>
                  </a:lnTo>
                  <a:lnTo>
                    <a:pt x="318770" y="1007872"/>
                  </a:lnTo>
                  <a:lnTo>
                    <a:pt x="318135" y="1007872"/>
                  </a:lnTo>
                  <a:lnTo>
                    <a:pt x="314579" y="992505"/>
                  </a:lnTo>
                  <a:lnTo>
                    <a:pt x="310896" y="978535"/>
                  </a:lnTo>
                  <a:lnTo>
                    <a:pt x="308483" y="965708"/>
                  </a:lnTo>
                  <a:lnTo>
                    <a:pt x="302641" y="943991"/>
                  </a:lnTo>
                  <a:lnTo>
                    <a:pt x="299593" y="926592"/>
                  </a:lnTo>
                  <a:lnTo>
                    <a:pt x="296164" y="913384"/>
                  </a:lnTo>
                  <a:lnTo>
                    <a:pt x="282067" y="916178"/>
                  </a:lnTo>
                  <a:lnTo>
                    <a:pt x="268732" y="918464"/>
                  </a:lnTo>
                  <a:lnTo>
                    <a:pt x="254000" y="919607"/>
                  </a:lnTo>
                  <a:lnTo>
                    <a:pt x="239776" y="920369"/>
                  </a:lnTo>
                  <a:lnTo>
                    <a:pt x="215519" y="918845"/>
                  </a:lnTo>
                  <a:lnTo>
                    <a:pt x="191897" y="915035"/>
                  </a:lnTo>
                  <a:lnTo>
                    <a:pt x="168529" y="908431"/>
                  </a:lnTo>
                  <a:lnTo>
                    <a:pt x="146939" y="900303"/>
                  </a:lnTo>
                  <a:lnTo>
                    <a:pt x="125603" y="888238"/>
                  </a:lnTo>
                  <a:lnTo>
                    <a:pt x="105664" y="875157"/>
                  </a:lnTo>
                  <a:lnTo>
                    <a:pt x="87122" y="859536"/>
                  </a:lnTo>
                  <a:lnTo>
                    <a:pt x="78232" y="851535"/>
                  </a:lnTo>
                  <a:lnTo>
                    <a:pt x="70358" y="843153"/>
                  </a:lnTo>
                  <a:lnTo>
                    <a:pt x="54356" y="824103"/>
                  </a:lnTo>
                  <a:lnTo>
                    <a:pt x="40894" y="803910"/>
                  </a:lnTo>
                  <a:lnTo>
                    <a:pt x="28829" y="782066"/>
                  </a:lnTo>
                  <a:lnTo>
                    <a:pt x="19304" y="759714"/>
                  </a:lnTo>
                  <a:lnTo>
                    <a:pt x="14097" y="747014"/>
                  </a:lnTo>
                  <a:lnTo>
                    <a:pt x="10287" y="735330"/>
                  </a:lnTo>
                  <a:lnTo>
                    <a:pt x="4572" y="711835"/>
                  </a:lnTo>
                  <a:lnTo>
                    <a:pt x="889" y="686943"/>
                  </a:lnTo>
                  <a:lnTo>
                    <a:pt x="0" y="663321"/>
                  </a:lnTo>
                  <a:lnTo>
                    <a:pt x="1143" y="639699"/>
                  </a:lnTo>
                  <a:lnTo>
                    <a:pt x="5207" y="617347"/>
                  </a:lnTo>
                  <a:lnTo>
                    <a:pt x="10287" y="594995"/>
                  </a:lnTo>
                  <a:lnTo>
                    <a:pt x="17907" y="574040"/>
                  </a:lnTo>
                  <a:lnTo>
                    <a:pt x="26035" y="552323"/>
                  </a:lnTo>
                  <a:lnTo>
                    <a:pt x="35687" y="532130"/>
                  </a:lnTo>
                  <a:lnTo>
                    <a:pt x="59690" y="494030"/>
                  </a:lnTo>
                  <a:lnTo>
                    <a:pt x="85217" y="457454"/>
                  </a:lnTo>
                  <a:lnTo>
                    <a:pt x="113030" y="425450"/>
                  </a:lnTo>
                  <a:lnTo>
                    <a:pt x="135255" y="399415"/>
                  </a:lnTo>
                  <a:lnTo>
                    <a:pt x="164084" y="369697"/>
                  </a:lnTo>
                  <a:lnTo>
                    <a:pt x="185928" y="348361"/>
                  </a:lnTo>
                  <a:lnTo>
                    <a:pt x="195961" y="339090"/>
                  </a:lnTo>
                  <a:lnTo>
                    <a:pt x="205486" y="329819"/>
                  </a:lnTo>
                  <a:lnTo>
                    <a:pt x="212725" y="323977"/>
                  </a:lnTo>
                  <a:lnTo>
                    <a:pt x="221234" y="316992"/>
                  </a:lnTo>
                  <a:lnTo>
                    <a:pt x="239268" y="298323"/>
                  </a:lnTo>
                  <a:lnTo>
                    <a:pt x="248031" y="286385"/>
                  </a:lnTo>
                  <a:lnTo>
                    <a:pt x="257048" y="273685"/>
                  </a:lnTo>
                  <a:lnTo>
                    <a:pt x="265938" y="260477"/>
                  </a:lnTo>
                  <a:lnTo>
                    <a:pt x="274955" y="246507"/>
                  </a:lnTo>
                  <a:lnTo>
                    <a:pt x="287274" y="221361"/>
                  </a:lnTo>
                  <a:lnTo>
                    <a:pt x="302641" y="188468"/>
                  </a:lnTo>
                  <a:lnTo>
                    <a:pt x="310261" y="162179"/>
                  </a:lnTo>
                  <a:lnTo>
                    <a:pt x="312928" y="138557"/>
                  </a:lnTo>
                  <a:lnTo>
                    <a:pt x="307086" y="106934"/>
                  </a:lnTo>
                  <a:lnTo>
                    <a:pt x="290322" y="92075"/>
                  </a:lnTo>
                  <a:lnTo>
                    <a:pt x="279019" y="91059"/>
                  </a:lnTo>
                  <a:lnTo>
                    <a:pt x="264668" y="92075"/>
                  </a:lnTo>
                  <a:lnTo>
                    <a:pt x="240538" y="106934"/>
                  </a:lnTo>
                  <a:lnTo>
                    <a:pt x="221234" y="132715"/>
                  </a:lnTo>
                  <a:lnTo>
                    <a:pt x="214122" y="147574"/>
                  </a:lnTo>
                  <a:lnTo>
                    <a:pt x="207645" y="162179"/>
                  </a:lnTo>
                  <a:lnTo>
                    <a:pt x="202438" y="179578"/>
                  </a:lnTo>
                  <a:lnTo>
                    <a:pt x="197993" y="197739"/>
                  </a:lnTo>
                  <a:lnTo>
                    <a:pt x="197993" y="198628"/>
                  </a:lnTo>
                  <a:lnTo>
                    <a:pt x="192913" y="226441"/>
                  </a:lnTo>
                  <a:lnTo>
                    <a:pt x="191897" y="255778"/>
                  </a:lnTo>
                  <a:lnTo>
                    <a:pt x="192151" y="276733"/>
                  </a:lnTo>
                  <a:lnTo>
                    <a:pt x="195707" y="296926"/>
                  </a:lnTo>
                  <a:lnTo>
                    <a:pt x="199390" y="314198"/>
                  </a:lnTo>
                  <a:lnTo>
                    <a:pt x="205232" y="329438"/>
                  </a:lnTo>
                  <a:lnTo>
                    <a:pt x="195707" y="338582"/>
                  </a:lnTo>
                  <a:lnTo>
                    <a:pt x="185928" y="347980"/>
                  </a:lnTo>
                  <a:lnTo>
                    <a:pt x="177165" y="310007"/>
                  </a:lnTo>
                  <a:lnTo>
                    <a:pt x="173101" y="291338"/>
                  </a:lnTo>
                  <a:lnTo>
                    <a:pt x="170561" y="273304"/>
                  </a:lnTo>
                  <a:lnTo>
                    <a:pt x="165354" y="235204"/>
                  </a:lnTo>
                  <a:lnTo>
                    <a:pt x="163322" y="198628"/>
                  </a:lnTo>
                  <a:lnTo>
                    <a:pt x="163322" y="197104"/>
                  </a:lnTo>
                  <a:lnTo>
                    <a:pt x="164084" y="175387"/>
                  </a:lnTo>
                  <a:lnTo>
                    <a:pt x="166116" y="155194"/>
                  </a:lnTo>
                  <a:lnTo>
                    <a:pt x="169037" y="135382"/>
                  </a:lnTo>
                  <a:lnTo>
                    <a:pt x="173609" y="117348"/>
                  </a:lnTo>
                  <a:lnTo>
                    <a:pt x="178054" y="98806"/>
                  </a:lnTo>
                  <a:lnTo>
                    <a:pt x="184658" y="81661"/>
                  </a:lnTo>
                  <a:lnTo>
                    <a:pt x="191897" y="65913"/>
                  </a:lnTo>
                  <a:lnTo>
                    <a:pt x="200152" y="52197"/>
                  </a:lnTo>
                  <a:lnTo>
                    <a:pt x="217932" y="28575"/>
                  </a:lnTo>
                  <a:lnTo>
                    <a:pt x="235712" y="7620"/>
                  </a:lnTo>
                  <a:lnTo>
                    <a:pt x="245999" y="2413"/>
                  </a:lnTo>
                  <a:lnTo>
                    <a:pt x="259080" y="0"/>
                  </a:lnTo>
                  <a:lnTo>
                    <a:pt x="279654" y="6223"/>
                  </a:lnTo>
                  <a:lnTo>
                    <a:pt x="298831" y="26670"/>
                  </a:lnTo>
                  <a:lnTo>
                    <a:pt x="310896" y="47879"/>
                  </a:lnTo>
                  <a:lnTo>
                    <a:pt x="316738" y="62357"/>
                  </a:lnTo>
                  <a:lnTo>
                    <a:pt x="321056" y="74676"/>
                  </a:lnTo>
                  <a:lnTo>
                    <a:pt x="328422" y="87376"/>
                  </a:lnTo>
                  <a:lnTo>
                    <a:pt x="333502" y="107569"/>
                  </a:lnTo>
                  <a:lnTo>
                    <a:pt x="337566" y="129159"/>
                  </a:lnTo>
                  <a:lnTo>
                    <a:pt x="339725" y="151003"/>
                  </a:lnTo>
                  <a:lnTo>
                    <a:pt x="341122" y="174625"/>
                  </a:lnTo>
                  <a:lnTo>
                    <a:pt x="340360" y="197739"/>
                  </a:lnTo>
                  <a:lnTo>
                    <a:pt x="338709" y="216789"/>
                  </a:lnTo>
                  <a:lnTo>
                    <a:pt x="335915" y="234442"/>
                  </a:lnTo>
                  <a:lnTo>
                    <a:pt x="332105" y="252730"/>
                  </a:lnTo>
                  <a:lnTo>
                    <a:pt x="325628" y="277114"/>
                  </a:lnTo>
                  <a:lnTo>
                    <a:pt x="319786" y="296037"/>
                  </a:lnTo>
                  <a:lnTo>
                    <a:pt x="315341" y="308102"/>
                  </a:lnTo>
                  <a:lnTo>
                    <a:pt x="311531" y="320548"/>
                  </a:lnTo>
                  <a:lnTo>
                    <a:pt x="300482" y="343789"/>
                  </a:lnTo>
                  <a:lnTo>
                    <a:pt x="294767" y="354965"/>
                  </a:lnTo>
                  <a:lnTo>
                    <a:pt x="289306" y="366649"/>
                  </a:lnTo>
                  <a:lnTo>
                    <a:pt x="267335" y="397510"/>
                  </a:lnTo>
                  <a:lnTo>
                    <a:pt x="251968" y="416941"/>
                  </a:lnTo>
                  <a:lnTo>
                    <a:pt x="235077" y="434975"/>
                  </a:lnTo>
                  <a:lnTo>
                    <a:pt x="228219" y="442849"/>
                  </a:lnTo>
                  <a:lnTo>
                    <a:pt x="217170" y="453263"/>
                  </a:lnTo>
                  <a:lnTo>
                    <a:pt x="206502" y="464058"/>
                  </a:lnTo>
                  <a:lnTo>
                    <a:pt x="174371" y="491617"/>
                  </a:lnTo>
                  <a:lnTo>
                    <a:pt x="144780" y="521843"/>
                  </a:lnTo>
                  <a:lnTo>
                    <a:pt x="118110" y="552323"/>
                  </a:lnTo>
                  <a:lnTo>
                    <a:pt x="94615" y="585216"/>
                  </a:lnTo>
                  <a:lnTo>
                    <a:pt x="83820" y="600710"/>
                  </a:lnTo>
                  <a:lnTo>
                    <a:pt x="75565" y="616585"/>
                  </a:lnTo>
                  <a:lnTo>
                    <a:pt x="67310" y="633222"/>
                  </a:lnTo>
                  <a:lnTo>
                    <a:pt x="61468" y="650621"/>
                  </a:lnTo>
                  <a:lnTo>
                    <a:pt x="55626" y="668401"/>
                  </a:lnTo>
                  <a:lnTo>
                    <a:pt x="52578" y="686562"/>
                  </a:lnTo>
                  <a:lnTo>
                    <a:pt x="49403" y="723392"/>
                  </a:lnTo>
                  <a:lnTo>
                    <a:pt x="53213" y="755523"/>
                  </a:lnTo>
                  <a:lnTo>
                    <a:pt x="57658" y="770890"/>
                  </a:lnTo>
                  <a:lnTo>
                    <a:pt x="69977" y="802386"/>
                  </a:lnTo>
                  <a:lnTo>
                    <a:pt x="78232" y="817118"/>
                  </a:lnTo>
                  <a:lnTo>
                    <a:pt x="88519" y="830961"/>
                  </a:lnTo>
                  <a:lnTo>
                    <a:pt x="100584" y="845058"/>
                  </a:lnTo>
                  <a:lnTo>
                    <a:pt x="113157" y="856996"/>
                  </a:lnTo>
                  <a:lnTo>
                    <a:pt x="127635" y="867410"/>
                  </a:lnTo>
                  <a:lnTo>
                    <a:pt x="142494" y="876300"/>
                  </a:lnTo>
                  <a:lnTo>
                    <a:pt x="158877" y="884047"/>
                  </a:lnTo>
                  <a:lnTo>
                    <a:pt x="175641" y="889889"/>
                  </a:lnTo>
                  <a:lnTo>
                    <a:pt x="193675" y="894588"/>
                  </a:lnTo>
                  <a:lnTo>
                    <a:pt x="212090" y="897509"/>
                  </a:lnTo>
                  <a:lnTo>
                    <a:pt x="232791" y="899414"/>
                  </a:lnTo>
                  <a:lnTo>
                    <a:pt x="245999" y="897509"/>
                  </a:lnTo>
                  <a:lnTo>
                    <a:pt x="261112" y="895223"/>
                  </a:lnTo>
                  <a:lnTo>
                    <a:pt x="275463" y="892556"/>
                  </a:lnTo>
                  <a:lnTo>
                    <a:pt x="291084" y="889889"/>
                  </a:lnTo>
                  <a:lnTo>
                    <a:pt x="291465" y="889889"/>
                  </a:lnTo>
                  <a:lnTo>
                    <a:pt x="302641" y="886079"/>
                  </a:lnTo>
                  <a:lnTo>
                    <a:pt x="314071" y="881634"/>
                  </a:lnTo>
                  <a:lnTo>
                    <a:pt x="314325" y="881380"/>
                  </a:lnTo>
                  <a:lnTo>
                    <a:pt x="321056" y="877062"/>
                  </a:lnTo>
                  <a:lnTo>
                    <a:pt x="339725" y="865505"/>
                  </a:lnTo>
                  <a:lnTo>
                    <a:pt x="349377" y="856996"/>
                  </a:lnTo>
                  <a:lnTo>
                    <a:pt x="360172" y="843788"/>
                  </a:lnTo>
                  <a:lnTo>
                    <a:pt x="368427" y="827024"/>
                  </a:lnTo>
                  <a:lnTo>
                    <a:pt x="376428" y="805815"/>
                  </a:lnTo>
                  <a:lnTo>
                    <a:pt x="381508" y="781558"/>
                  </a:lnTo>
                  <a:lnTo>
                    <a:pt x="382270" y="764921"/>
                  </a:lnTo>
                  <a:lnTo>
                    <a:pt x="379476" y="743585"/>
                  </a:lnTo>
                  <a:lnTo>
                    <a:pt x="375793" y="728853"/>
                  </a:lnTo>
                  <a:lnTo>
                    <a:pt x="369951" y="715264"/>
                  </a:lnTo>
                  <a:lnTo>
                    <a:pt x="364236" y="703199"/>
                  </a:lnTo>
                  <a:lnTo>
                    <a:pt x="355981" y="690118"/>
                  </a:lnTo>
                  <a:lnTo>
                    <a:pt x="346202" y="679704"/>
                  </a:lnTo>
                  <a:lnTo>
                    <a:pt x="335280" y="670433"/>
                  </a:lnTo>
                  <a:lnTo>
                    <a:pt x="324358" y="662686"/>
                  </a:lnTo>
                  <a:lnTo>
                    <a:pt x="310896" y="655701"/>
                  </a:lnTo>
                  <a:lnTo>
                    <a:pt x="297561" y="650621"/>
                  </a:lnTo>
                  <a:lnTo>
                    <a:pt x="282829" y="647954"/>
                  </a:lnTo>
                  <a:lnTo>
                    <a:pt x="267335" y="647192"/>
                  </a:lnTo>
                  <a:lnTo>
                    <a:pt x="313309" y="880491"/>
                  </a:lnTo>
                  <a:lnTo>
                    <a:pt x="302260" y="885571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B58CA5-365C-4608-B10E-9C9817B374BA}"/>
                </a:ext>
              </a:extLst>
            </p:cNvPr>
            <p:cNvCxnSpPr/>
            <p:nvPr/>
          </p:nvCxnSpPr>
          <p:spPr>
            <a:xfrm>
              <a:off x="3543300" y="2997200"/>
              <a:ext cx="3556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62658E-359E-468B-871A-FEE2E1FFC925}"/>
                </a:ext>
              </a:extLst>
            </p:cNvPr>
            <p:cNvCxnSpPr/>
            <p:nvPr/>
          </p:nvCxnSpPr>
          <p:spPr>
            <a:xfrm>
              <a:off x="3771138" y="3710686"/>
              <a:ext cx="0" cy="8105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BBEAA3-2DA6-44F3-BBA5-8F8939207851}"/>
                </a:ext>
              </a:extLst>
            </p:cNvPr>
            <p:cNvSpPr/>
            <p:nvPr/>
          </p:nvSpPr>
          <p:spPr>
            <a:xfrm>
              <a:off x="718947" y="3576447"/>
              <a:ext cx="439294" cy="1232790"/>
            </a:xfrm>
            <a:custGeom>
              <a:avLst/>
              <a:gdLst/>
              <a:ahLst/>
              <a:cxnLst/>
              <a:rect l="0" t="0" r="0" b="0"/>
              <a:pathLst>
                <a:path w="439294" h="1232790">
                  <a:moveTo>
                    <a:pt x="297053" y="901192"/>
                  </a:moveTo>
                  <a:lnTo>
                    <a:pt x="249809" y="659892"/>
                  </a:lnTo>
                  <a:lnTo>
                    <a:pt x="236093" y="663956"/>
                  </a:lnTo>
                  <a:lnTo>
                    <a:pt x="222758" y="671957"/>
                  </a:lnTo>
                  <a:lnTo>
                    <a:pt x="210185" y="681609"/>
                  </a:lnTo>
                  <a:lnTo>
                    <a:pt x="198755" y="695579"/>
                  </a:lnTo>
                  <a:lnTo>
                    <a:pt x="188214" y="708914"/>
                  </a:lnTo>
                  <a:lnTo>
                    <a:pt x="180848" y="723900"/>
                  </a:lnTo>
                  <a:lnTo>
                    <a:pt x="176911" y="738505"/>
                  </a:lnTo>
                  <a:lnTo>
                    <a:pt x="176403" y="764540"/>
                  </a:lnTo>
                  <a:lnTo>
                    <a:pt x="179070" y="775970"/>
                  </a:lnTo>
                  <a:lnTo>
                    <a:pt x="188976" y="800354"/>
                  </a:lnTo>
                  <a:lnTo>
                    <a:pt x="201803" y="818007"/>
                  </a:lnTo>
                  <a:lnTo>
                    <a:pt x="219710" y="832993"/>
                  </a:lnTo>
                  <a:lnTo>
                    <a:pt x="219710" y="846201"/>
                  </a:lnTo>
                  <a:lnTo>
                    <a:pt x="202438" y="838327"/>
                  </a:lnTo>
                  <a:lnTo>
                    <a:pt x="187325" y="829183"/>
                  </a:lnTo>
                  <a:lnTo>
                    <a:pt x="161290" y="804672"/>
                  </a:lnTo>
                  <a:lnTo>
                    <a:pt x="154178" y="795147"/>
                  </a:lnTo>
                  <a:lnTo>
                    <a:pt x="143764" y="776732"/>
                  </a:lnTo>
                  <a:lnTo>
                    <a:pt x="135382" y="747268"/>
                  </a:lnTo>
                  <a:lnTo>
                    <a:pt x="133985" y="725678"/>
                  </a:lnTo>
                  <a:lnTo>
                    <a:pt x="135763" y="701675"/>
                  </a:lnTo>
                  <a:lnTo>
                    <a:pt x="150368" y="657860"/>
                  </a:lnTo>
                  <a:lnTo>
                    <a:pt x="162560" y="637286"/>
                  </a:lnTo>
                  <a:lnTo>
                    <a:pt x="193421" y="601980"/>
                  </a:lnTo>
                  <a:lnTo>
                    <a:pt x="211709" y="588391"/>
                  </a:lnTo>
                  <a:lnTo>
                    <a:pt x="233299" y="578612"/>
                  </a:lnTo>
                  <a:lnTo>
                    <a:pt x="211963" y="470916"/>
                  </a:lnTo>
                  <a:lnTo>
                    <a:pt x="221742" y="460883"/>
                  </a:lnTo>
                  <a:lnTo>
                    <a:pt x="231521" y="452501"/>
                  </a:lnTo>
                  <a:lnTo>
                    <a:pt x="256794" y="573024"/>
                  </a:lnTo>
                  <a:lnTo>
                    <a:pt x="279908" y="569976"/>
                  </a:lnTo>
                  <a:lnTo>
                    <a:pt x="301117" y="570738"/>
                  </a:lnTo>
                  <a:lnTo>
                    <a:pt x="317627" y="573405"/>
                  </a:lnTo>
                  <a:lnTo>
                    <a:pt x="333375" y="577723"/>
                  </a:lnTo>
                  <a:lnTo>
                    <a:pt x="348488" y="584708"/>
                  </a:lnTo>
                  <a:lnTo>
                    <a:pt x="361950" y="592582"/>
                  </a:lnTo>
                  <a:lnTo>
                    <a:pt x="374650" y="601980"/>
                  </a:lnTo>
                  <a:lnTo>
                    <a:pt x="386080" y="612648"/>
                  </a:lnTo>
                  <a:lnTo>
                    <a:pt x="397256" y="625221"/>
                  </a:lnTo>
                  <a:lnTo>
                    <a:pt x="406527" y="637286"/>
                  </a:lnTo>
                  <a:lnTo>
                    <a:pt x="414782" y="651510"/>
                  </a:lnTo>
                  <a:lnTo>
                    <a:pt x="422021" y="666369"/>
                  </a:lnTo>
                  <a:lnTo>
                    <a:pt x="428752" y="682498"/>
                  </a:lnTo>
                  <a:lnTo>
                    <a:pt x="433324" y="699008"/>
                  </a:lnTo>
                  <a:lnTo>
                    <a:pt x="436499" y="715899"/>
                  </a:lnTo>
                  <a:lnTo>
                    <a:pt x="438658" y="733298"/>
                  </a:lnTo>
                  <a:lnTo>
                    <a:pt x="439293" y="750697"/>
                  </a:lnTo>
                  <a:lnTo>
                    <a:pt x="437261" y="776732"/>
                  </a:lnTo>
                  <a:lnTo>
                    <a:pt x="432054" y="802386"/>
                  </a:lnTo>
                  <a:lnTo>
                    <a:pt x="422783" y="827405"/>
                  </a:lnTo>
                  <a:lnTo>
                    <a:pt x="413639" y="844169"/>
                  </a:lnTo>
                  <a:lnTo>
                    <a:pt x="403225" y="860298"/>
                  </a:lnTo>
                  <a:lnTo>
                    <a:pt x="394462" y="870585"/>
                  </a:lnTo>
                  <a:lnTo>
                    <a:pt x="379857" y="883793"/>
                  </a:lnTo>
                  <a:lnTo>
                    <a:pt x="375031" y="888619"/>
                  </a:lnTo>
                  <a:lnTo>
                    <a:pt x="363347" y="896493"/>
                  </a:lnTo>
                  <a:lnTo>
                    <a:pt x="351536" y="904240"/>
                  </a:lnTo>
                  <a:lnTo>
                    <a:pt x="338582" y="910590"/>
                  </a:lnTo>
                  <a:lnTo>
                    <a:pt x="325755" y="917067"/>
                  </a:lnTo>
                  <a:lnTo>
                    <a:pt x="329438" y="939673"/>
                  </a:lnTo>
                  <a:lnTo>
                    <a:pt x="332613" y="958088"/>
                  </a:lnTo>
                  <a:lnTo>
                    <a:pt x="346964" y="1018921"/>
                  </a:lnTo>
                  <a:lnTo>
                    <a:pt x="347726" y="1018921"/>
                  </a:lnTo>
                  <a:lnTo>
                    <a:pt x="351536" y="1040003"/>
                  </a:lnTo>
                  <a:lnTo>
                    <a:pt x="354584" y="1058164"/>
                  </a:lnTo>
                  <a:lnTo>
                    <a:pt x="358267" y="1082167"/>
                  </a:lnTo>
                  <a:lnTo>
                    <a:pt x="359537" y="1106805"/>
                  </a:lnTo>
                  <a:lnTo>
                    <a:pt x="358267" y="1123569"/>
                  </a:lnTo>
                  <a:lnTo>
                    <a:pt x="354584" y="1140841"/>
                  </a:lnTo>
                  <a:lnTo>
                    <a:pt x="348996" y="1156335"/>
                  </a:lnTo>
                  <a:lnTo>
                    <a:pt x="341757" y="1172083"/>
                  </a:lnTo>
                  <a:lnTo>
                    <a:pt x="331089" y="1184656"/>
                  </a:lnTo>
                  <a:lnTo>
                    <a:pt x="320040" y="1196721"/>
                  </a:lnTo>
                  <a:lnTo>
                    <a:pt x="307086" y="1207262"/>
                  </a:lnTo>
                  <a:lnTo>
                    <a:pt x="300228" y="1211580"/>
                  </a:lnTo>
                  <a:lnTo>
                    <a:pt x="277749" y="1223010"/>
                  </a:lnTo>
                  <a:lnTo>
                    <a:pt x="261239" y="1228090"/>
                  </a:lnTo>
                  <a:lnTo>
                    <a:pt x="244475" y="1230757"/>
                  </a:lnTo>
                  <a:lnTo>
                    <a:pt x="227457" y="1232789"/>
                  </a:lnTo>
                  <a:lnTo>
                    <a:pt x="214503" y="1232154"/>
                  </a:lnTo>
                  <a:lnTo>
                    <a:pt x="190627" y="1228471"/>
                  </a:lnTo>
                  <a:lnTo>
                    <a:pt x="179451" y="1225677"/>
                  </a:lnTo>
                  <a:lnTo>
                    <a:pt x="158115" y="1216660"/>
                  </a:lnTo>
                  <a:lnTo>
                    <a:pt x="139192" y="1204468"/>
                  </a:lnTo>
                  <a:lnTo>
                    <a:pt x="129413" y="1195959"/>
                  </a:lnTo>
                  <a:lnTo>
                    <a:pt x="115062" y="1179068"/>
                  </a:lnTo>
                  <a:lnTo>
                    <a:pt x="105664" y="1159002"/>
                  </a:lnTo>
                  <a:lnTo>
                    <a:pt x="102489" y="1149223"/>
                  </a:lnTo>
                  <a:lnTo>
                    <a:pt x="100076" y="1124458"/>
                  </a:lnTo>
                  <a:lnTo>
                    <a:pt x="100457" y="1097788"/>
                  </a:lnTo>
                  <a:lnTo>
                    <a:pt x="110998" y="1068705"/>
                  </a:lnTo>
                  <a:lnTo>
                    <a:pt x="120777" y="1056640"/>
                  </a:lnTo>
                  <a:lnTo>
                    <a:pt x="131953" y="1045972"/>
                  </a:lnTo>
                  <a:lnTo>
                    <a:pt x="145161" y="1038860"/>
                  </a:lnTo>
                  <a:lnTo>
                    <a:pt x="174498" y="1033780"/>
                  </a:lnTo>
                  <a:lnTo>
                    <a:pt x="188976" y="1034542"/>
                  </a:lnTo>
                  <a:lnTo>
                    <a:pt x="208407" y="1041781"/>
                  </a:lnTo>
                  <a:lnTo>
                    <a:pt x="226695" y="1056640"/>
                  </a:lnTo>
                  <a:lnTo>
                    <a:pt x="239649" y="1075690"/>
                  </a:lnTo>
                  <a:lnTo>
                    <a:pt x="248412" y="1106170"/>
                  </a:lnTo>
                  <a:lnTo>
                    <a:pt x="248412" y="1121664"/>
                  </a:lnTo>
                  <a:lnTo>
                    <a:pt x="243078" y="1144778"/>
                  </a:lnTo>
                  <a:lnTo>
                    <a:pt x="236093" y="1158621"/>
                  </a:lnTo>
                  <a:lnTo>
                    <a:pt x="226695" y="1171194"/>
                  </a:lnTo>
                  <a:lnTo>
                    <a:pt x="221361" y="1175385"/>
                  </a:lnTo>
                  <a:lnTo>
                    <a:pt x="216789" y="1179830"/>
                  </a:lnTo>
                  <a:lnTo>
                    <a:pt x="206375" y="1186942"/>
                  </a:lnTo>
                  <a:lnTo>
                    <a:pt x="182245" y="1194689"/>
                  </a:lnTo>
                  <a:lnTo>
                    <a:pt x="190627" y="1199261"/>
                  </a:lnTo>
                  <a:lnTo>
                    <a:pt x="201803" y="1204468"/>
                  </a:lnTo>
                  <a:lnTo>
                    <a:pt x="214503" y="1206500"/>
                  </a:lnTo>
                  <a:lnTo>
                    <a:pt x="228092" y="1208151"/>
                  </a:lnTo>
                  <a:lnTo>
                    <a:pt x="238506" y="1207262"/>
                  </a:lnTo>
                  <a:lnTo>
                    <a:pt x="249047" y="1206246"/>
                  </a:lnTo>
                  <a:lnTo>
                    <a:pt x="259588" y="1203071"/>
                  </a:lnTo>
                  <a:lnTo>
                    <a:pt x="275336" y="1196721"/>
                  </a:lnTo>
                  <a:lnTo>
                    <a:pt x="294132" y="1185291"/>
                  </a:lnTo>
                  <a:lnTo>
                    <a:pt x="302514" y="1179068"/>
                  </a:lnTo>
                  <a:lnTo>
                    <a:pt x="310896" y="1169670"/>
                  </a:lnTo>
                  <a:lnTo>
                    <a:pt x="319024" y="1161415"/>
                  </a:lnTo>
                  <a:lnTo>
                    <a:pt x="326771" y="1145667"/>
                  </a:lnTo>
                  <a:lnTo>
                    <a:pt x="332613" y="1122553"/>
                  </a:lnTo>
                  <a:lnTo>
                    <a:pt x="334010" y="1107567"/>
                  </a:lnTo>
                  <a:lnTo>
                    <a:pt x="334772" y="1092581"/>
                  </a:lnTo>
                  <a:lnTo>
                    <a:pt x="333375" y="1069975"/>
                  </a:lnTo>
                  <a:lnTo>
                    <a:pt x="330200" y="1047877"/>
                  </a:lnTo>
                  <a:lnTo>
                    <a:pt x="327406" y="1035304"/>
                  </a:lnTo>
                  <a:lnTo>
                    <a:pt x="324993" y="1021969"/>
                  </a:lnTo>
                  <a:lnTo>
                    <a:pt x="324231" y="1021969"/>
                  </a:lnTo>
                  <a:lnTo>
                    <a:pt x="320675" y="1006475"/>
                  </a:lnTo>
                  <a:lnTo>
                    <a:pt x="316865" y="992251"/>
                  </a:lnTo>
                  <a:lnTo>
                    <a:pt x="314325" y="979297"/>
                  </a:lnTo>
                  <a:lnTo>
                    <a:pt x="308610" y="957199"/>
                  </a:lnTo>
                  <a:lnTo>
                    <a:pt x="305435" y="939673"/>
                  </a:lnTo>
                  <a:lnTo>
                    <a:pt x="301879" y="926084"/>
                  </a:lnTo>
                  <a:lnTo>
                    <a:pt x="287528" y="929005"/>
                  </a:lnTo>
                  <a:lnTo>
                    <a:pt x="273939" y="931418"/>
                  </a:lnTo>
                  <a:lnTo>
                    <a:pt x="258826" y="932561"/>
                  </a:lnTo>
                  <a:lnTo>
                    <a:pt x="244475" y="933196"/>
                  </a:lnTo>
                  <a:lnTo>
                    <a:pt x="219710" y="931672"/>
                  </a:lnTo>
                  <a:lnTo>
                    <a:pt x="195707" y="927989"/>
                  </a:lnTo>
                  <a:lnTo>
                    <a:pt x="171831" y="921258"/>
                  </a:lnTo>
                  <a:lnTo>
                    <a:pt x="149733" y="913003"/>
                  </a:lnTo>
                  <a:lnTo>
                    <a:pt x="128016" y="900811"/>
                  </a:lnTo>
                  <a:lnTo>
                    <a:pt x="107696" y="887476"/>
                  </a:lnTo>
                  <a:lnTo>
                    <a:pt x="88900" y="871601"/>
                  </a:lnTo>
                  <a:lnTo>
                    <a:pt x="79756" y="863473"/>
                  </a:lnTo>
                  <a:lnTo>
                    <a:pt x="71628" y="854964"/>
                  </a:lnTo>
                  <a:lnTo>
                    <a:pt x="55372" y="835787"/>
                  </a:lnTo>
                  <a:lnTo>
                    <a:pt x="41656" y="815213"/>
                  </a:lnTo>
                  <a:lnTo>
                    <a:pt x="29464" y="793115"/>
                  </a:lnTo>
                  <a:lnTo>
                    <a:pt x="19685" y="770382"/>
                  </a:lnTo>
                  <a:lnTo>
                    <a:pt x="14351" y="757555"/>
                  </a:lnTo>
                  <a:lnTo>
                    <a:pt x="10541" y="745617"/>
                  </a:lnTo>
                  <a:lnTo>
                    <a:pt x="4699" y="721868"/>
                  </a:lnTo>
                  <a:lnTo>
                    <a:pt x="889" y="696595"/>
                  </a:lnTo>
                  <a:lnTo>
                    <a:pt x="0" y="672719"/>
                  </a:lnTo>
                  <a:lnTo>
                    <a:pt x="1143" y="648716"/>
                  </a:lnTo>
                  <a:lnTo>
                    <a:pt x="5334" y="625983"/>
                  </a:lnTo>
                  <a:lnTo>
                    <a:pt x="10541" y="603250"/>
                  </a:lnTo>
                  <a:lnTo>
                    <a:pt x="18161" y="582041"/>
                  </a:lnTo>
                  <a:lnTo>
                    <a:pt x="26543" y="560197"/>
                  </a:lnTo>
                  <a:lnTo>
                    <a:pt x="36322" y="539623"/>
                  </a:lnTo>
                  <a:lnTo>
                    <a:pt x="60833" y="500888"/>
                  </a:lnTo>
                  <a:lnTo>
                    <a:pt x="86741" y="463931"/>
                  </a:lnTo>
                  <a:lnTo>
                    <a:pt x="115062" y="431419"/>
                  </a:lnTo>
                  <a:lnTo>
                    <a:pt x="137795" y="405003"/>
                  </a:lnTo>
                  <a:lnTo>
                    <a:pt x="167259" y="374904"/>
                  </a:lnTo>
                  <a:lnTo>
                    <a:pt x="189611" y="353314"/>
                  </a:lnTo>
                  <a:lnTo>
                    <a:pt x="199771" y="343916"/>
                  </a:lnTo>
                  <a:lnTo>
                    <a:pt x="209550" y="334391"/>
                  </a:lnTo>
                  <a:lnTo>
                    <a:pt x="216789" y="328549"/>
                  </a:lnTo>
                  <a:lnTo>
                    <a:pt x="225425" y="321437"/>
                  </a:lnTo>
                  <a:lnTo>
                    <a:pt x="243840" y="302514"/>
                  </a:lnTo>
                  <a:lnTo>
                    <a:pt x="252857" y="290322"/>
                  </a:lnTo>
                  <a:lnTo>
                    <a:pt x="262001" y="277495"/>
                  </a:lnTo>
                  <a:lnTo>
                    <a:pt x="271018" y="264160"/>
                  </a:lnTo>
                  <a:lnTo>
                    <a:pt x="280289" y="249936"/>
                  </a:lnTo>
                  <a:lnTo>
                    <a:pt x="292862" y="224536"/>
                  </a:lnTo>
                  <a:lnTo>
                    <a:pt x="308610" y="191135"/>
                  </a:lnTo>
                  <a:lnTo>
                    <a:pt x="316357" y="164465"/>
                  </a:lnTo>
                  <a:lnTo>
                    <a:pt x="319024" y="140462"/>
                  </a:lnTo>
                  <a:lnTo>
                    <a:pt x="313055" y="108331"/>
                  </a:lnTo>
                  <a:lnTo>
                    <a:pt x="295910" y="93345"/>
                  </a:lnTo>
                  <a:lnTo>
                    <a:pt x="284353" y="92202"/>
                  </a:lnTo>
                  <a:lnTo>
                    <a:pt x="269748" y="93345"/>
                  </a:lnTo>
                  <a:lnTo>
                    <a:pt x="245110" y="108331"/>
                  </a:lnTo>
                  <a:lnTo>
                    <a:pt x="225425" y="134620"/>
                  </a:lnTo>
                  <a:lnTo>
                    <a:pt x="218313" y="149606"/>
                  </a:lnTo>
                  <a:lnTo>
                    <a:pt x="211709" y="164465"/>
                  </a:lnTo>
                  <a:lnTo>
                    <a:pt x="206375" y="182118"/>
                  </a:lnTo>
                  <a:lnTo>
                    <a:pt x="201803" y="200533"/>
                  </a:lnTo>
                  <a:lnTo>
                    <a:pt x="201803" y="201295"/>
                  </a:lnTo>
                  <a:lnTo>
                    <a:pt x="196596" y="229616"/>
                  </a:lnTo>
                  <a:lnTo>
                    <a:pt x="195707" y="259334"/>
                  </a:lnTo>
                  <a:lnTo>
                    <a:pt x="195834" y="280670"/>
                  </a:lnTo>
                  <a:lnTo>
                    <a:pt x="199517" y="301117"/>
                  </a:lnTo>
                  <a:lnTo>
                    <a:pt x="203200" y="318643"/>
                  </a:lnTo>
                  <a:lnTo>
                    <a:pt x="209296" y="334137"/>
                  </a:lnTo>
                  <a:lnTo>
                    <a:pt x="199517" y="343408"/>
                  </a:lnTo>
                  <a:lnTo>
                    <a:pt x="189611" y="352806"/>
                  </a:lnTo>
                  <a:lnTo>
                    <a:pt x="180467" y="314325"/>
                  </a:lnTo>
                  <a:lnTo>
                    <a:pt x="176403" y="295402"/>
                  </a:lnTo>
                  <a:lnTo>
                    <a:pt x="173863" y="277114"/>
                  </a:lnTo>
                  <a:lnTo>
                    <a:pt x="168529" y="238506"/>
                  </a:lnTo>
                  <a:lnTo>
                    <a:pt x="166497" y="201295"/>
                  </a:lnTo>
                  <a:lnTo>
                    <a:pt x="166497" y="199771"/>
                  </a:lnTo>
                  <a:lnTo>
                    <a:pt x="167259" y="177800"/>
                  </a:lnTo>
                  <a:lnTo>
                    <a:pt x="169291" y="157226"/>
                  </a:lnTo>
                  <a:lnTo>
                    <a:pt x="172339" y="137287"/>
                  </a:lnTo>
                  <a:lnTo>
                    <a:pt x="176911" y="118872"/>
                  </a:lnTo>
                  <a:lnTo>
                    <a:pt x="181610" y="100076"/>
                  </a:lnTo>
                  <a:lnTo>
                    <a:pt x="188214" y="82804"/>
                  </a:lnTo>
                  <a:lnTo>
                    <a:pt x="195707" y="66802"/>
                  </a:lnTo>
                  <a:lnTo>
                    <a:pt x="203962" y="52959"/>
                  </a:lnTo>
                  <a:lnTo>
                    <a:pt x="222123" y="29083"/>
                  </a:lnTo>
                  <a:lnTo>
                    <a:pt x="240284" y="7747"/>
                  </a:lnTo>
                  <a:lnTo>
                    <a:pt x="250825" y="2413"/>
                  </a:lnTo>
                  <a:lnTo>
                    <a:pt x="264033" y="0"/>
                  </a:lnTo>
                  <a:lnTo>
                    <a:pt x="284988" y="6350"/>
                  </a:lnTo>
                  <a:lnTo>
                    <a:pt x="304673" y="27051"/>
                  </a:lnTo>
                  <a:lnTo>
                    <a:pt x="316865" y="48641"/>
                  </a:lnTo>
                  <a:lnTo>
                    <a:pt x="322834" y="63119"/>
                  </a:lnTo>
                  <a:lnTo>
                    <a:pt x="327406" y="75819"/>
                  </a:lnTo>
                  <a:lnTo>
                    <a:pt x="334772" y="88646"/>
                  </a:lnTo>
                  <a:lnTo>
                    <a:pt x="339979" y="109093"/>
                  </a:lnTo>
                  <a:lnTo>
                    <a:pt x="344043" y="131064"/>
                  </a:lnTo>
                  <a:lnTo>
                    <a:pt x="346329" y="153035"/>
                  </a:lnTo>
                  <a:lnTo>
                    <a:pt x="347726" y="177038"/>
                  </a:lnTo>
                  <a:lnTo>
                    <a:pt x="346964" y="200533"/>
                  </a:lnTo>
                  <a:lnTo>
                    <a:pt x="345186" y="219837"/>
                  </a:lnTo>
                  <a:lnTo>
                    <a:pt x="342392" y="237744"/>
                  </a:lnTo>
                  <a:lnTo>
                    <a:pt x="338582" y="256286"/>
                  </a:lnTo>
                  <a:lnTo>
                    <a:pt x="331851" y="280924"/>
                  </a:lnTo>
                  <a:lnTo>
                    <a:pt x="326009" y="300228"/>
                  </a:lnTo>
                  <a:lnTo>
                    <a:pt x="321437" y="312547"/>
                  </a:lnTo>
                  <a:lnTo>
                    <a:pt x="317627" y="324993"/>
                  </a:lnTo>
                  <a:lnTo>
                    <a:pt x="306324" y="348615"/>
                  </a:lnTo>
                  <a:lnTo>
                    <a:pt x="300482" y="359918"/>
                  </a:lnTo>
                  <a:lnTo>
                    <a:pt x="294894" y="371729"/>
                  </a:lnTo>
                  <a:lnTo>
                    <a:pt x="272542" y="403098"/>
                  </a:lnTo>
                  <a:lnTo>
                    <a:pt x="256794" y="422783"/>
                  </a:lnTo>
                  <a:lnTo>
                    <a:pt x="239649" y="441198"/>
                  </a:lnTo>
                  <a:lnTo>
                    <a:pt x="232664" y="449072"/>
                  </a:lnTo>
                  <a:lnTo>
                    <a:pt x="221361" y="459486"/>
                  </a:lnTo>
                  <a:lnTo>
                    <a:pt x="210439" y="470662"/>
                  </a:lnTo>
                  <a:lnTo>
                    <a:pt x="177673" y="498475"/>
                  </a:lnTo>
                  <a:lnTo>
                    <a:pt x="147574" y="529082"/>
                  </a:lnTo>
                  <a:lnTo>
                    <a:pt x="120396" y="560197"/>
                  </a:lnTo>
                  <a:lnTo>
                    <a:pt x="96393" y="593471"/>
                  </a:lnTo>
                  <a:lnTo>
                    <a:pt x="85471" y="609219"/>
                  </a:lnTo>
                  <a:lnTo>
                    <a:pt x="77089" y="625221"/>
                  </a:lnTo>
                  <a:lnTo>
                    <a:pt x="68707" y="642112"/>
                  </a:lnTo>
                  <a:lnTo>
                    <a:pt x="62611" y="659892"/>
                  </a:lnTo>
                  <a:lnTo>
                    <a:pt x="56642" y="677672"/>
                  </a:lnTo>
                  <a:lnTo>
                    <a:pt x="53594" y="696214"/>
                  </a:lnTo>
                  <a:lnTo>
                    <a:pt x="50292" y="733552"/>
                  </a:lnTo>
                  <a:lnTo>
                    <a:pt x="54229" y="766191"/>
                  </a:lnTo>
                  <a:lnTo>
                    <a:pt x="58674" y="781812"/>
                  </a:lnTo>
                  <a:lnTo>
                    <a:pt x="71374" y="813689"/>
                  </a:lnTo>
                  <a:lnTo>
                    <a:pt x="79756" y="828548"/>
                  </a:lnTo>
                  <a:lnTo>
                    <a:pt x="90170" y="842645"/>
                  </a:lnTo>
                  <a:lnTo>
                    <a:pt x="102489" y="856869"/>
                  </a:lnTo>
                  <a:lnTo>
                    <a:pt x="115443" y="868934"/>
                  </a:lnTo>
                  <a:lnTo>
                    <a:pt x="130048" y="879602"/>
                  </a:lnTo>
                  <a:lnTo>
                    <a:pt x="145161" y="888619"/>
                  </a:lnTo>
                  <a:lnTo>
                    <a:pt x="161925" y="896493"/>
                  </a:lnTo>
                  <a:lnTo>
                    <a:pt x="179070" y="902462"/>
                  </a:lnTo>
                  <a:lnTo>
                    <a:pt x="197485" y="907034"/>
                  </a:lnTo>
                  <a:lnTo>
                    <a:pt x="216154" y="910209"/>
                  </a:lnTo>
                  <a:lnTo>
                    <a:pt x="237236" y="912114"/>
                  </a:lnTo>
                  <a:lnTo>
                    <a:pt x="250825" y="910209"/>
                  </a:lnTo>
                  <a:lnTo>
                    <a:pt x="266065" y="907796"/>
                  </a:lnTo>
                  <a:lnTo>
                    <a:pt x="280797" y="905002"/>
                  </a:lnTo>
                  <a:lnTo>
                    <a:pt x="296672" y="902462"/>
                  </a:lnTo>
                  <a:lnTo>
                    <a:pt x="297053" y="902462"/>
                  </a:lnTo>
                  <a:lnTo>
                    <a:pt x="308610" y="898398"/>
                  </a:lnTo>
                  <a:lnTo>
                    <a:pt x="320040" y="894080"/>
                  </a:lnTo>
                  <a:lnTo>
                    <a:pt x="320421" y="893699"/>
                  </a:lnTo>
                  <a:lnTo>
                    <a:pt x="327406" y="889254"/>
                  </a:lnTo>
                  <a:lnTo>
                    <a:pt x="346329" y="877570"/>
                  </a:lnTo>
                  <a:lnTo>
                    <a:pt x="356235" y="868934"/>
                  </a:lnTo>
                  <a:lnTo>
                    <a:pt x="367157" y="855599"/>
                  </a:lnTo>
                  <a:lnTo>
                    <a:pt x="375666" y="838581"/>
                  </a:lnTo>
                  <a:lnTo>
                    <a:pt x="383794" y="816991"/>
                  </a:lnTo>
                  <a:lnTo>
                    <a:pt x="388874" y="792480"/>
                  </a:lnTo>
                  <a:lnTo>
                    <a:pt x="389636" y="775716"/>
                  </a:lnTo>
                  <a:lnTo>
                    <a:pt x="386842" y="753999"/>
                  </a:lnTo>
                  <a:lnTo>
                    <a:pt x="383032" y="739013"/>
                  </a:lnTo>
                  <a:lnTo>
                    <a:pt x="377063" y="725297"/>
                  </a:lnTo>
                  <a:lnTo>
                    <a:pt x="371221" y="713105"/>
                  </a:lnTo>
                  <a:lnTo>
                    <a:pt x="362839" y="699897"/>
                  </a:lnTo>
                  <a:lnTo>
                    <a:pt x="352933" y="689229"/>
                  </a:lnTo>
                  <a:lnTo>
                    <a:pt x="341757" y="679831"/>
                  </a:lnTo>
                  <a:lnTo>
                    <a:pt x="330581" y="671957"/>
                  </a:lnTo>
                  <a:lnTo>
                    <a:pt x="316865" y="664972"/>
                  </a:lnTo>
                  <a:lnTo>
                    <a:pt x="303403" y="659892"/>
                  </a:lnTo>
                  <a:lnTo>
                    <a:pt x="288290" y="657098"/>
                  </a:lnTo>
                  <a:lnTo>
                    <a:pt x="272542" y="656209"/>
                  </a:lnTo>
                  <a:lnTo>
                    <a:pt x="319278" y="892810"/>
                  </a:lnTo>
                  <a:lnTo>
                    <a:pt x="308102" y="898017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E853FB-78FC-4A15-8B71-18C6650C20F1}"/>
                </a:ext>
              </a:extLst>
            </p:cNvPr>
            <p:cNvCxnSpPr/>
            <p:nvPr/>
          </p:nvCxnSpPr>
          <p:spPr>
            <a:xfrm flipH="1">
              <a:off x="3849878" y="4716272"/>
              <a:ext cx="31203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91CF56-3790-4CF7-A679-95C1843FC3F2}"/>
                </a:ext>
              </a:extLst>
            </p:cNvPr>
            <p:cNvCxnSpPr/>
            <p:nvPr/>
          </p:nvCxnSpPr>
          <p:spPr>
            <a:xfrm flipH="1">
              <a:off x="7992110" y="4690872"/>
              <a:ext cx="31203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A9C9190-672C-4840-8722-4868949FE71E}"/>
                </a:ext>
              </a:extLst>
            </p:cNvPr>
            <p:cNvSpPr/>
            <p:nvPr/>
          </p:nvSpPr>
          <p:spPr>
            <a:xfrm>
              <a:off x="1778000" y="2197100"/>
              <a:ext cx="200026" cy="700152"/>
            </a:xfrm>
            <a:custGeom>
              <a:avLst/>
              <a:gdLst/>
              <a:ahLst/>
              <a:cxnLst/>
              <a:rect l="0" t="0" r="0" b="0"/>
              <a:pathLst>
                <a:path w="200026" h="700152">
                  <a:moveTo>
                    <a:pt x="200025" y="0"/>
                  </a:moveTo>
                  <a:lnTo>
                    <a:pt x="200025" y="584708"/>
                  </a:lnTo>
                  <a:lnTo>
                    <a:pt x="199644" y="584708"/>
                  </a:lnTo>
                  <a:lnTo>
                    <a:pt x="200025" y="591439"/>
                  </a:lnTo>
                  <a:lnTo>
                    <a:pt x="199644" y="598297"/>
                  </a:lnTo>
                  <a:lnTo>
                    <a:pt x="198628" y="605409"/>
                  </a:lnTo>
                  <a:lnTo>
                    <a:pt x="196977" y="613029"/>
                  </a:lnTo>
                  <a:lnTo>
                    <a:pt x="194183" y="620141"/>
                  </a:lnTo>
                  <a:lnTo>
                    <a:pt x="191008" y="627634"/>
                  </a:lnTo>
                  <a:lnTo>
                    <a:pt x="186944" y="635000"/>
                  </a:lnTo>
                  <a:lnTo>
                    <a:pt x="182499" y="642747"/>
                  </a:lnTo>
                  <a:lnTo>
                    <a:pt x="176657" y="650621"/>
                  </a:lnTo>
                  <a:lnTo>
                    <a:pt x="169037" y="657860"/>
                  </a:lnTo>
                  <a:lnTo>
                    <a:pt x="161798" y="664718"/>
                  </a:lnTo>
                  <a:lnTo>
                    <a:pt x="155702" y="669417"/>
                  </a:lnTo>
                  <a:lnTo>
                    <a:pt x="149733" y="673735"/>
                  </a:lnTo>
                  <a:lnTo>
                    <a:pt x="145542" y="676783"/>
                  </a:lnTo>
                  <a:lnTo>
                    <a:pt x="138684" y="680593"/>
                  </a:lnTo>
                  <a:lnTo>
                    <a:pt x="131699" y="684149"/>
                  </a:lnTo>
                  <a:lnTo>
                    <a:pt x="127254" y="686689"/>
                  </a:lnTo>
                  <a:lnTo>
                    <a:pt x="117729" y="691388"/>
                  </a:lnTo>
                  <a:lnTo>
                    <a:pt x="107315" y="694563"/>
                  </a:lnTo>
                  <a:lnTo>
                    <a:pt x="97409" y="697103"/>
                  </a:lnTo>
                  <a:lnTo>
                    <a:pt x="87630" y="698500"/>
                  </a:lnTo>
                  <a:lnTo>
                    <a:pt x="78486" y="699643"/>
                  </a:lnTo>
                  <a:lnTo>
                    <a:pt x="66167" y="700151"/>
                  </a:lnTo>
                  <a:lnTo>
                    <a:pt x="57912" y="699262"/>
                  </a:lnTo>
                  <a:lnTo>
                    <a:pt x="51054" y="697484"/>
                  </a:lnTo>
                  <a:lnTo>
                    <a:pt x="42926" y="695325"/>
                  </a:lnTo>
                  <a:lnTo>
                    <a:pt x="34798" y="691896"/>
                  </a:lnTo>
                  <a:lnTo>
                    <a:pt x="27559" y="687959"/>
                  </a:lnTo>
                  <a:lnTo>
                    <a:pt x="20955" y="683768"/>
                  </a:lnTo>
                  <a:lnTo>
                    <a:pt x="15875" y="679069"/>
                  </a:lnTo>
                  <a:lnTo>
                    <a:pt x="10922" y="672973"/>
                  </a:lnTo>
                  <a:lnTo>
                    <a:pt x="7239" y="666496"/>
                  </a:lnTo>
                  <a:lnTo>
                    <a:pt x="4064" y="659638"/>
                  </a:lnTo>
                  <a:lnTo>
                    <a:pt x="2794" y="655701"/>
                  </a:lnTo>
                  <a:lnTo>
                    <a:pt x="1905" y="652399"/>
                  </a:lnTo>
                  <a:lnTo>
                    <a:pt x="254" y="643763"/>
                  </a:lnTo>
                  <a:lnTo>
                    <a:pt x="0" y="636016"/>
                  </a:lnTo>
                  <a:lnTo>
                    <a:pt x="254" y="627634"/>
                  </a:lnTo>
                  <a:lnTo>
                    <a:pt x="1905" y="620141"/>
                  </a:lnTo>
                  <a:lnTo>
                    <a:pt x="4318" y="611251"/>
                  </a:lnTo>
                  <a:lnTo>
                    <a:pt x="7874" y="603631"/>
                  </a:lnTo>
                  <a:lnTo>
                    <a:pt x="12319" y="595376"/>
                  </a:lnTo>
                  <a:lnTo>
                    <a:pt x="17399" y="587121"/>
                  </a:lnTo>
                  <a:lnTo>
                    <a:pt x="24003" y="579120"/>
                  </a:lnTo>
                  <a:lnTo>
                    <a:pt x="30861" y="571754"/>
                  </a:lnTo>
                  <a:lnTo>
                    <a:pt x="37846" y="564388"/>
                  </a:lnTo>
                  <a:lnTo>
                    <a:pt x="45720" y="558292"/>
                  </a:lnTo>
                  <a:lnTo>
                    <a:pt x="55372" y="550926"/>
                  </a:lnTo>
                  <a:lnTo>
                    <a:pt x="62865" y="547370"/>
                  </a:lnTo>
                  <a:lnTo>
                    <a:pt x="72136" y="541909"/>
                  </a:lnTo>
                  <a:lnTo>
                    <a:pt x="82550" y="537591"/>
                  </a:lnTo>
                  <a:lnTo>
                    <a:pt x="92964" y="534670"/>
                  </a:lnTo>
                  <a:lnTo>
                    <a:pt x="103759" y="532130"/>
                  </a:lnTo>
                  <a:lnTo>
                    <a:pt x="111887" y="530479"/>
                  </a:lnTo>
                  <a:lnTo>
                    <a:pt x="119888" y="529590"/>
                  </a:lnTo>
                  <a:lnTo>
                    <a:pt x="130302" y="529590"/>
                  </a:lnTo>
                  <a:lnTo>
                    <a:pt x="139700" y="530733"/>
                  </a:lnTo>
                  <a:lnTo>
                    <a:pt x="148336" y="532130"/>
                  </a:lnTo>
                  <a:lnTo>
                    <a:pt x="157353" y="535051"/>
                  </a:lnTo>
                  <a:lnTo>
                    <a:pt x="162687" y="536829"/>
                  </a:lnTo>
                  <a:lnTo>
                    <a:pt x="168021" y="539496"/>
                  </a:lnTo>
                  <a:lnTo>
                    <a:pt x="172720" y="541909"/>
                  </a:lnTo>
                  <a:lnTo>
                    <a:pt x="177673" y="545465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F6FB1F-FC7B-463F-A107-A7A2E35FCEBC}"/>
                </a:ext>
              </a:extLst>
            </p:cNvPr>
            <p:cNvSpPr/>
            <p:nvPr/>
          </p:nvSpPr>
          <p:spPr>
            <a:xfrm>
              <a:off x="2336800" y="2006600"/>
              <a:ext cx="187072" cy="675006"/>
            </a:xfrm>
            <a:custGeom>
              <a:avLst/>
              <a:gdLst/>
              <a:ahLst/>
              <a:cxnLst/>
              <a:rect l="0" t="0" r="0" b="0"/>
              <a:pathLst>
                <a:path w="187072" h="675006">
                  <a:moveTo>
                    <a:pt x="187071" y="0"/>
                  </a:moveTo>
                  <a:lnTo>
                    <a:pt x="187071" y="563626"/>
                  </a:lnTo>
                  <a:lnTo>
                    <a:pt x="186817" y="563626"/>
                  </a:lnTo>
                  <a:lnTo>
                    <a:pt x="187071" y="570230"/>
                  </a:lnTo>
                  <a:lnTo>
                    <a:pt x="186817" y="576834"/>
                  </a:lnTo>
                  <a:lnTo>
                    <a:pt x="185801" y="583565"/>
                  </a:lnTo>
                  <a:lnTo>
                    <a:pt x="184277" y="590931"/>
                  </a:lnTo>
                  <a:lnTo>
                    <a:pt x="181610" y="597789"/>
                  </a:lnTo>
                  <a:lnTo>
                    <a:pt x="178689" y="605028"/>
                  </a:lnTo>
                  <a:lnTo>
                    <a:pt x="174879" y="612140"/>
                  </a:lnTo>
                  <a:lnTo>
                    <a:pt x="170815" y="619633"/>
                  </a:lnTo>
                  <a:lnTo>
                    <a:pt x="165227" y="627126"/>
                  </a:lnTo>
                  <a:lnTo>
                    <a:pt x="158115" y="634238"/>
                  </a:lnTo>
                  <a:lnTo>
                    <a:pt x="151384" y="640842"/>
                  </a:lnTo>
                  <a:lnTo>
                    <a:pt x="145669" y="645287"/>
                  </a:lnTo>
                  <a:lnTo>
                    <a:pt x="140081" y="649478"/>
                  </a:lnTo>
                  <a:lnTo>
                    <a:pt x="136271" y="652272"/>
                  </a:lnTo>
                  <a:lnTo>
                    <a:pt x="129794" y="656082"/>
                  </a:lnTo>
                  <a:lnTo>
                    <a:pt x="123190" y="659511"/>
                  </a:lnTo>
                  <a:lnTo>
                    <a:pt x="119126" y="661924"/>
                  </a:lnTo>
                  <a:lnTo>
                    <a:pt x="110109" y="666496"/>
                  </a:lnTo>
                  <a:lnTo>
                    <a:pt x="100330" y="669544"/>
                  </a:lnTo>
                  <a:lnTo>
                    <a:pt x="91186" y="671957"/>
                  </a:lnTo>
                  <a:lnTo>
                    <a:pt x="82042" y="673227"/>
                  </a:lnTo>
                  <a:lnTo>
                    <a:pt x="73406" y="674497"/>
                  </a:lnTo>
                  <a:lnTo>
                    <a:pt x="61849" y="675005"/>
                  </a:lnTo>
                  <a:lnTo>
                    <a:pt x="54229" y="673989"/>
                  </a:lnTo>
                  <a:lnTo>
                    <a:pt x="47752" y="672338"/>
                  </a:lnTo>
                  <a:lnTo>
                    <a:pt x="40259" y="670306"/>
                  </a:lnTo>
                  <a:lnTo>
                    <a:pt x="32512" y="667004"/>
                  </a:lnTo>
                  <a:lnTo>
                    <a:pt x="25781" y="663067"/>
                  </a:lnTo>
                  <a:lnTo>
                    <a:pt x="19558" y="659130"/>
                  </a:lnTo>
                  <a:lnTo>
                    <a:pt x="14859" y="654558"/>
                  </a:lnTo>
                  <a:lnTo>
                    <a:pt x="10287" y="648716"/>
                  </a:lnTo>
                  <a:lnTo>
                    <a:pt x="6731" y="642493"/>
                  </a:lnTo>
                  <a:lnTo>
                    <a:pt x="3810" y="635889"/>
                  </a:lnTo>
                  <a:lnTo>
                    <a:pt x="2540" y="632079"/>
                  </a:lnTo>
                  <a:lnTo>
                    <a:pt x="1778" y="628904"/>
                  </a:lnTo>
                  <a:lnTo>
                    <a:pt x="127" y="620522"/>
                  </a:lnTo>
                  <a:lnTo>
                    <a:pt x="0" y="613029"/>
                  </a:lnTo>
                  <a:lnTo>
                    <a:pt x="127" y="605028"/>
                  </a:lnTo>
                  <a:lnTo>
                    <a:pt x="1778" y="597789"/>
                  </a:lnTo>
                  <a:lnTo>
                    <a:pt x="4064" y="589280"/>
                  </a:lnTo>
                  <a:lnTo>
                    <a:pt x="7366" y="581914"/>
                  </a:lnTo>
                  <a:lnTo>
                    <a:pt x="11557" y="573913"/>
                  </a:lnTo>
                  <a:lnTo>
                    <a:pt x="16256" y="566039"/>
                  </a:lnTo>
                  <a:lnTo>
                    <a:pt x="22479" y="558165"/>
                  </a:lnTo>
                  <a:lnTo>
                    <a:pt x="28829" y="551053"/>
                  </a:lnTo>
                  <a:lnTo>
                    <a:pt x="35433" y="544068"/>
                  </a:lnTo>
                  <a:lnTo>
                    <a:pt x="42799" y="538226"/>
                  </a:lnTo>
                  <a:lnTo>
                    <a:pt x="51816" y="531114"/>
                  </a:lnTo>
                  <a:lnTo>
                    <a:pt x="58801" y="527685"/>
                  </a:lnTo>
                  <a:lnTo>
                    <a:pt x="67564" y="522351"/>
                  </a:lnTo>
                  <a:lnTo>
                    <a:pt x="77216" y="518160"/>
                  </a:lnTo>
                  <a:lnTo>
                    <a:pt x="86995" y="515366"/>
                  </a:lnTo>
                  <a:lnTo>
                    <a:pt x="97028" y="512953"/>
                  </a:lnTo>
                  <a:lnTo>
                    <a:pt x="104648" y="511429"/>
                  </a:lnTo>
                  <a:lnTo>
                    <a:pt x="112141" y="510413"/>
                  </a:lnTo>
                  <a:lnTo>
                    <a:pt x="121920" y="510413"/>
                  </a:lnTo>
                  <a:lnTo>
                    <a:pt x="130683" y="511556"/>
                  </a:lnTo>
                  <a:lnTo>
                    <a:pt x="138811" y="512953"/>
                  </a:lnTo>
                  <a:lnTo>
                    <a:pt x="147193" y="515747"/>
                  </a:lnTo>
                  <a:lnTo>
                    <a:pt x="152146" y="517398"/>
                  </a:lnTo>
                  <a:lnTo>
                    <a:pt x="157226" y="520065"/>
                  </a:lnTo>
                  <a:lnTo>
                    <a:pt x="161671" y="522351"/>
                  </a:lnTo>
                  <a:lnTo>
                    <a:pt x="166243" y="525780"/>
                  </a:lnTo>
                  <a:lnTo>
                    <a:pt x="16624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69E8B7-EC7A-4C1D-8EBD-1EDE9FDFC5F3}"/>
                </a:ext>
              </a:extLst>
            </p:cNvPr>
            <p:cNvSpPr/>
            <p:nvPr/>
          </p:nvSpPr>
          <p:spPr>
            <a:xfrm>
              <a:off x="2870200" y="2247900"/>
              <a:ext cx="182881" cy="666497"/>
            </a:xfrm>
            <a:custGeom>
              <a:avLst/>
              <a:gdLst/>
              <a:ahLst/>
              <a:cxnLst/>
              <a:rect l="0" t="0" r="0" b="0"/>
              <a:pathLst>
                <a:path w="182881" h="666497">
                  <a:moveTo>
                    <a:pt x="182880" y="0"/>
                  </a:moveTo>
                  <a:lnTo>
                    <a:pt x="182880" y="556514"/>
                  </a:lnTo>
                  <a:lnTo>
                    <a:pt x="182499" y="556514"/>
                  </a:lnTo>
                  <a:lnTo>
                    <a:pt x="182880" y="563118"/>
                  </a:lnTo>
                  <a:lnTo>
                    <a:pt x="182499" y="569595"/>
                  </a:lnTo>
                  <a:lnTo>
                    <a:pt x="181610" y="576326"/>
                  </a:lnTo>
                  <a:lnTo>
                    <a:pt x="180086" y="583565"/>
                  </a:lnTo>
                  <a:lnTo>
                    <a:pt x="177546" y="590296"/>
                  </a:lnTo>
                  <a:lnTo>
                    <a:pt x="174625" y="597535"/>
                  </a:lnTo>
                  <a:lnTo>
                    <a:pt x="170815" y="604393"/>
                  </a:lnTo>
                  <a:lnTo>
                    <a:pt x="166878" y="611886"/>
                  </a:lnTo>
                  <a:lnTo>
                    <a:pt x="161544" y="619379"/>
                  </a:lnTo>
                  <a:lnTo>
                    <a:pt x="154559" y="626237"/>
                  </a:lnTo>
                  <a:lnTo>
                    <a:pt x="147955" y="632841"/>
                  </a:lnTo>
                  <a:lnTo>
                    <a:pt x="142367" y="637286"/>
                  </a:lnTo>
                  <a:lnTo>
                    <a:pt x="136906" y="641350"/>
                  </a:lnTo>
                  <a:lnTo>
                    <a:pt x="133096" y="644144"/>
                  </a:lnTo>
                  <a:lnTo>
                    <a:pt x="126873" y="647954"/>
                  </a:lnTo>
                  <a:lnTo>
                    <a:pt x="120396" y="651256"/>
                  </a:lnTo>
                  <a:lnTo>
                    <a:pt x="116332" y="653669"/>
                  </a:lnTo>
                  <a:lnTo>
                    <a:pt x="107696" y="658114"/>
                  </a:lnTo>
                  <a:lnTo>
                    <a:pt x="98044" y="661162"/>
                  </a:lnTo>
                  <a:lnTo>
                    <a:pt x="89027" y="663575"/>
                  </a:lnTo>
                  <a:lnTo>
                    <a:pt x="80137" y="664845"/>
                  </a:lnTo>
                  <a:lnTo>
                    <a:pt x="71755" y="665988"/>
                  </a:lnTo>
                  <a:lnTo>
                    <a:pt x="60452" y="666496"/>
                  </a:lnTo>
                  <a:lnTo>
                    <a:pt x="52959" y="665607"/>
                  </a:lnTo>
                  <a:lnTo>
                    <a:pt x="46736" y="663956"/>
                  </a:lnTo>
                  <a:lnTo>
                    <a:pt x="39243" y="661924"/>
                  </a:lnTo>
                  <a:lnTo>
                    <a:pt x="31750" y="658622"/>
                  </a:lnTo>
                  <a:lnTo>
                    <a:pt x="25146" y="654812"/>
                  </a:lnTo>
                  <a:lnTo>
                    <a:pt x="19177" y="650875"/>
                  </a:lnTo>
                  <a:lnTo>
                    <a:pt x="14478" y="646430"/>
                  </a:lnTo>
                  <a:lnTo>
                    <a:pt x="10033" y="640715"/>
                  </a:lnTo>
                  <a:lnTo>
                    <a:pt x="6604" y="634492"/>
                  </a:lnTo>
                  <a:lnTo>
                    <a:pt x="3810" y="627888"/>
                  </a:lnTo>
                  <a:lnTo>
                    <a:pt x="2540" y="624205"/>
                  </a:lnTo>
                  <a:lnTo>
                    <a:pt x="1778" y="621030"/>
                  </a:lnTo>
                  <a:lnTo>
                    <a:pt x="127" y="612775"/>
                  </a:lnTo>
                  <a:lnTo>
                    <a:pt x="0" y="605409"/>
                  </a:lnTo>
                  <a:lnTo>
                    <a:pt x="127" y="597535"/>
                  </a:lnTo>
                  <a:lnTo>
                    <a:pt x="1778" y="590296"/>
                  </a:lnTo>
                  <a:lnTo>
                    <a:pt x="3937" y="581914"/>
                  </a:lnTo>
                  <a:lnTo>
                    <a:pt x="7112" y="574675"/>
                  </a:lnTo>
                  <a:lnTo>
                    <a:pt x="11303" y="566801"/>
                  </a:lnTo>
                  <a:lnTo>
                    <a:pt x="15875" y="558927"/>
                  </a:lnTo>
                  <a:lnTo>
                    <a:pt x="21971" y="551307"/>
                  </a:lnTo>
                  <a:lnTo>
                    <a:pt x="28194" y="544195"/>
                  </a:lnTo>
                  <a:lnTo>
                    <a:pt x="34544" y="537337"/>
                  </a:lnTo>
                  <a:lnTo>
                    <a:pt x="41783" y="531495"/>
                  </a:lnTo>
                  <a:lnTo>
                    <a:pt x="50673" y="524510"/>
                  </a:lnTo>
                  <a:lnTo>
                    <a:pt x="57404" y="521081"/>
                  </a:lnTo>
                  <a:lnTo>
                    <a:pt x="66040" y="515874"/>
                  </a:lnTo>
                  <a:lnTo>
                    <a:pt x="75438" y="511683"/>
                  </a:lnTo>
                  <a:lnTo>
                    <a:pt x="84963" y="508889"/>
                  </a:lnTo>
                  <a:lnTo>
                    <a:pt x="94869" y="506603"/>
                  </a:lnTo>
                  <a:lnTo>
                    <a:pt x="102235" y="504952"/>
                  </a:lnTo>
                  <a:lnTo>
                    <a:pt x="109601" y="504063"/>
                  </a:lnTo>
                  <a:lnTo>
                    <a:pt x="119126" y="504063"/>
                  </a:lnTo>
                  <a:lnTo>
                    <a:pt x="127762" y="505206"/>
                  </a:lnTo>
                  <a:lnTo>
                    <a:pt x="135636" y="506603"/>
                  </a:lnTo>
                  <a:lnTo>
                    <a:pt x="143764" y="509397"/>
                  </a:lnTo>
                  <a:lnTo>
                    <a:pt x="148717" y="511048"/>
                  </a:lnTo>
                  <a:lnTo>
                    <a:pt x="153670" y="513588"/>
                  </a:lnTo>
                  <a:lnTo>
                    <a:pt x="157861" y="515874"/>
                  </a:lnTo>
                  <a:lnTo>
                    <a:pt x="162433" y="519176"/>
                  </a:lnTo>
                  <a:lnTo>
                    <a:pt x="16243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6D22C3-B7CB-4D99-A477-2F50C9DDDAC5}"/>
                </a:ext>
              </a:extLst>
            </p:cNvPr>
            <p:cNvSpPr/>
            <p:nvPr/>
          </p:nvSpPr>
          <p:spPr>
            <a:xfrm>
              <a:off x="3594100" y="24003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648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798" y="642112"/>
                  </a:lnTo>
                  <a:lnTo>
                    <a:pt x="154813" y="648843"/>
                  </a:lnTo>
                  <a:lnTo>
                    <a:pt x="149098" y="653288"/>
                  </a:lnTo>
                  <a:lnTo>
                    <a:pt x="143256" y="657606"/>
                  </a:lnTo>
                  <a:lnTo>
                    <a:pt x="139319" y="660400"/>
                  </a:lnTo>
                  <a:lnTo>
                    <a:pt x="132842" y="664337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616" y="677799"/>
                  </a:lnTo>
                  <a:lnTo>
                    <a:pt x="93218" y="680339"/>
                  </a:lnTo>
                  <a:lnTo>
                    <a:pt x="83820" y="681736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416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763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127" y="628269"/>
                  </a:lnTo>
                  <a:lnTo>
                    <a:pt x="0" y="620649"/>
                  </a:lnTo>
                  <a:lnTo>
                    <a:pt x="127" y="612648"/>
                  </a:lnTo>
                  <a:lnTo>
                    <a:pt x="1905" y="605155"/>
                  </a:lnTo>
                  <a:lnTo>
                    <a:pt x="4064" y="596646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591" y="557911"/>
                  </a:lnTo>
                  <a:lnTo>
                    <a:pt x="36195" y="550799"/>
                  </a:lnTo>
                  <a:lnTo>
                    <a:pt x="43815" y="544957"/>
                  </a:lnTo>
                  <a:lnTo>
                    <a:pt x="52959" y="537718"/>
                  </a:lnTo>
                  <a:lnTo>
                    <a:pt x="60071" y="534162"/>
                  </a:lnTo>
                  <a:lnTo>
                    <a:pt x="69088" y="528955"/>
                  </a:lnTo>
                  <a:lnTo>
                    <a:pt x="78994" y="524637"/>
                  </a:lnTo>
                  <a:lnTo>
                    <a:pt x="88900" y="521843"/>
                  </a:lnTo>
                  <a:lnTo>
                    <a:pt x="99314" y="519303"/>
                  </a:lnTo>
                  <a:lnTo>
                    <a:pt x="107061" y="517779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8033"/>
                  </a:lnTo>
                  <a:lnTo>
                    <a:pt x="141986" y="519303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354" y="528955"/>
                  </a:lnTo>
                  <a:lnTo>
                    <a:pt x="170053" y="532257"/>
                  </a:lnTo>
                  <a:lnTo>
                    <a:pt x="17005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90DEF9-C28D-4D88-B3F0-3227F5AF92F5}"/>
                </a:ext>
              </a:extLst>
            </p:cNvPr>
            <p:cNvSpPr/>
            <p:nvPr/>
          </p:nvSpPr>
          <p:spPr>
            <a:xfrm>
              <a:off x="4051300" y="2273300"/>
              <a:ext cx="208535" cy="717043"/>
            </a:xfrm>
            <a:custGeom>
              <a:avLst/>
              <a:gdLst/>
              <a:ahLst/>
              <a:cxnLst/>
              <a:rect l="0" t="0" r="0" b="0"/>
              <a:pathLst>
                <a:path w="208535" h="717043">
                  <a:moveTo>
                    <a:pt x="208534" y="0"/>
                  </a:moveTo>
                  <a:lnTo>
                    <a:pt x="208534" y="598678"/>
                  </a:lnTo>
                  <a:lnTo>
                    <a:pt x="208153" y="598678"/>
                  </a:lnTo>
                  <a:lnTo>
                    <a:pt x="208534" y="605663"/>
                  </a:lnTo>
                  <a:lnTo>
                    <a:pt x="208153" y="612775"/>
                  </a:lnTo>
                  <a:lnTo>
                    <a:pt x="207137" y="620014"/>
                  </a:lnTo>
                  <a:lnTo>
                    <a:pt x="205359" y="627761"/>
                  </a:lnTo>
                  <a:lnTo>
                    <a:pt x="202438" y="635000"/>
                  </a:lnTo>
                  <a:lnTo>
                    <a:pt x="199136" y="642747"/>
                  </a:lnTo>
                  <a:lnTo>
                    <a:pt x="194945" y="650240"/>
                  </a:lnTo>
                  <a:lnTo>
                    <a:pt x="190373" y="658241"/>
                  </a:lnTo>
                  <a:lnTo>
                    <a:pt x="184150" y="666242"/>
                  </a:lnTo>
                  <a:lnTo>
                    <a:pt x="176276" y="673735"/>
                  </a:lnTo>
                  <a:lnTo>
                    <a:pt x="168656" y="680720"/>
                  </a:lnTo>
                  <a:lnTo>
                    <a:pt x="162433" y="685546"/>
                  </a:lnTo>
                  <a:lnTo>
                    <a:pt x="156083" y="689991"/>
                  </a:lnTo>
                  <a:lnTo>
                    <a:pt x="151765" y="693039"/>
                  </a:lnTo>
                  <a:lnTo>
                    <a:pt x="144653" y="696976"/>
                  </a:lnTo>
                  <a:lnTo>
                    <a:pt x="137287" y="700532"/>
                  </a:lnTo>
                  <a:lnTo>
                    <a:pt x="132715" y="703199"/>
                  </a:lnTo>
                  <a:lnTo>
                    <a:pt x="122809" y="708025"/>
                  </a:lnTo>
                  <a:lnTo>
                    <a:pt x="111887" y="711200"/>
                  </a:lnTo>
                  <a:lnTo>
                    <a:pt x="101600" y="713867"/>
                  </a:lnTo>
                  <a:lnTo>
                    <a:pt x="91440" y="715264"/>
                  </a:lnTo>
                  <a:lnTo>
                    <a:pt x="81788" y="716534"/>
                  </a:lnTo>
                  <a:lnTo>
                    <a:pt x="68961" y="717042"/>
                  </a:lnTo>
                  <a:lnTo>
                    <a:pt x="60452" y="716026"/>
                  </a:lnTo>
                  <a:lnTo>
                    <a:pt x="53340" y="714248"/>
                  </a:lnTo>
                  <a:lnTo>
                    <a:pt x="44831" y="712089"/>
                  </a:lnTo>
                  <a:lnTo>
                    <a:pt x="36322" y="708533"/>
                  </a:lnTo>
                  <a:lnTo>
                    <a:pt x="28702" y="704469"/>
                  </a:lnTo>
                  <a:lnTo>
                    <a:pt x="21844" y="700278"/>
                  </a:lnTo>
                  <a:lnTo>
                    <a:pt x="16510" y="695325"/>
                  </a:lnTo>
                  <a:lnTo>
                    <a:pt x="11430" y="689229"/>
                  </a:lnTo>
                  <a:lnTo>
                    <a:pt x="7493" y="682498"/>
                  </a:lnTo>
                  <a:lnTo>
                    <a:pt x="4318" y="675513"/>
                  </a:lnTo>
                  <a:lnTo>
                    <a:pt x="2794" y="671449"/>
                  </a:lnTo>
                  <a:lnTo>
                    <a:pt x="2032" y="668020"/>
                  </a:lnTo>
                  <a:lnTo>
                    <a:pt x="254" y="659257"/>
                  </a:lnTo>
                  <a:lnTo>
                    <a:pt x="0" y="651256"/>
                  </a:lnTo>
                  <a:lnTo>
                    <a:pt x="254" y="642747"/>
                  </a:lnTo>
                  <a:lnTo>
                    <a:pt x="2032" y="635000"/>
                  </a:lnTo>
                  <a:lnTo>
                    <a:pt x="4445" y="625983"/>
                  </a:lnTo>
                  <a:lnTo>
                    <a:pt x="8128" y="618236"/>
                  </a:lnTo>
                  <a:lnTo>
                    <a:pt x="12827" y="609727"/>
                  </a:lnTo>
                  <a:lnTo>
                    <a:pt x="18161" y="601218"/>
                  </a:lnTo>
                  <a:lnTo>
                    <a:pt x="25019" y="592963"/>
                  </a:lnTo>
                  <a:lnTo>
                    <a:pt x="32258" y="585470"/>
                  </a:lnTo>
                  <a:lnTo>
                    <a:pt x="39370" y="577977"/>
                  </a:lnTo>
                  <a:lnTo>
                    <a:pt x="47625" y="571754"/>
                  </a:lnTo>
                  <a:lnTo>
                    <a:pt x="57785" y="564134"/>
                  </a:lnTo>
                  <a:lnTo>
                    <a:pt x="65532" y="560578"/>
                  </a:lnTo>
                  <a:lnTo>
                    <a:pt x="75311" y="554990"/>
                  </a:lnTo>
                  <a:lnTo>
                    <a:pt x="86106" y="550545"/>
                  </a:lnTo>
                  <a:lnTo>
                    <a:pt x="96901" y="547497"/>
                  </a:lnTo>
                  <a:lnTo>
                    <a:pt x="108204" y="544957"/>
                  </a:lnTo>
                  <a:lnTo>
                    <a:pt x="116713" y="543306"/>
                  </a:lnTo>
                  <a:lnTo>
                    <a:pt x="124968" y="542290"/>
                  </a:lnTo>
                  <a:lnTo>
                    <a:pt x="135890" y="542290"/>
                  </a:lnTo>
                  <a:lnTo>
                    <a:pt x="145669" y="543433"/>
                  </a:lnTo>
                  <a:lnTo>
                    <a:pt x="154686" y="544957"/>
                  </a:lnTo>
                  <a:lnTo>
                    <a:pt x="164084" y="547878"/>
                  </a:lnTo>
                  <a:lnTo>
                    <a:pt x="169672" y="549656"/>
                  </a:lnTo>
                  <a:lnTo>
                    <a:pt x="175260" y="552450"/>
                  </a:lnTo>
                  <a:lnTo>
                    <a:pt x="180086" y="554990"/>
                  </a:lnTo>
                  <a:lnTo>
                    <a:pt x="185166" y="558546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422410-D4B8-4514-B4CD-1ACA3422CC48}"/>
                </a:ext>
              </a:extLst>
            </p:cNvPr>
            <p:cNvSpPr/>
            <p:nvPr/>
          </p:nvSpPr>
          <p:spPr>
            <a:xfrm>
              <a:off x="4533900" y="2222500"/>
              <a:ext cx="187072" cy="675006"/>
            </a:xfrm>
            <a:custGeom>
              <a:avLst/>
              <a:gdLst/>
              <a:ahLst/>
              <a:cxnLst/>
              <a:rect l="0" t="0" r="0" b="0"/>
              <a:pathLst>
                <a:path w="187072" h="675006">
                  <a:moveTo>
                    <a:pt x="187071" y="0"/>
                  </a:moveTo>
                  <a:lnTo>
                    <a:pt x="187071" y="563626"/>
                  </a:lnTo>
                  <a:lnTo>
                    <a:pt x="186817" y="563626"/>
                  </a:lnTo>
                  <a:lnTo>
                    <a:pt x="187071" y="570230"/>
                  </a:lnTo>
                  <a:lnTo>
                    <a:pt x="186817" y="576834"/>
                  </a:lnTo>
                  <a:lnTo>
                    <a:pt x="185801" y="583565"/>
                  </a:lnTo>
                  <a:lnTo>
                    <a:pt x="184277" y="590931"/>
                  </a:lnTo>
                  <a:lnTo>
                    <a:pt x="181610" y="597789"/>
                  </a:lnTo>
                  <a:lnTo>
                    <a:pt x="178689" y="605028"/>
                  </a:lnTo>
                  <a:lnTo>
                    <a:pt x="174879" y="612140"/>
                  </a:lnTo>
                  <a:lnTo>
                    <a:pt x="170815" y="619633"/>
                  </a:lnTo>
                  <a:lnTo>
                    <a:pt x="165227" y="627126"/>
                  </a:lnTo>
                  <a:lnTo>
                    <a:pt x="158115" y="634238"/>
                  </a:lnTo>
                  <a:lnTo>
                    <a:pt x="151384" y="640842"/>
                  </a:lnTo>
                  <a:lnTo>
                    <a:pt x="145669" y="645287"/>
                  </a:lnTo>
                  <a:lnTo>
                    <a:pt x="140081" y="649478"/>
                  </a:lnTo>
                  <a:lnTo>
                    <a:pt x="136271" y="652272"/>
                  </a:lnTo>
                  <a:lnTo>
                    <a:pt x="129794" y="656082"/>
                  </a:lnTo>
                  <a:lnTo>
                    <a:pt x="123190" y="659511"/>
                  </a:lnTo>
                  <a:lnTo>
                    <a:pt x="119126" y="661924"/>
                  </a:lnTo>
                  <a:lnTo>
                    <a:pt x="110109" y="666496"/>
                  </a:lnTo>
                  <a:lnTo>
                    <a:pt x="100330" y="669544"/>
                  </a:lnTo>
                  <a:lnTo>
                    <a:pt x="91186" y="671957"/>
                  </a:lnTo>
                  <a:lnTo>
                    <a:pt x="82042" y="673227"/>
                  </a:lnTo>
                  <a:lnTo>
                    <a:pt x="73406" y="674497"/>
                  </a:lnTo>
                  <a:lnTo>
                    <a:pt x="61849" y="675005"/>
                  </a:lnTo>
                  <a:lnTo>
                    <a:pt x="54229" y="673989"/>
                  </a:lnTo>
                  <a:lnTo>
                    <a:pt x="47752" y="672338"/>
                  </a:lnTo>
                  <a:lnTo>
                    <a:pt x="40259" y="670306"/>
                  </a:lnTo>
                  <a:lnTo>
                    <a:pt x="32512" y="667004"/>
                  </a:lnTo>
                  <a:lnTo>
                    <a:pt x="25781" y="663067"/>
                  </a:lnTo>
                  <a:lnTo>
                    <a:pt x="19558" y="659130"/>
                  </a:lnTo>
                  <a:lnTo>
                    <a:pt x="14859" y="654558"/>
                  </a:lnTo>
                  <a:lnTo>
                    <a:pt x="10287" y="648716"/>
                  </a:lnTo>
                  <a:lnTo>
                    <a:pt x="6731" y="642493"/>
                  </a:lnTo>
                  <a:lnTo>
                    <a:pt x="3810" y="635889"/>
                  </a:lnTo>
                  <a:lnTo>
                    <a:pt x="2540" y="632079"/>
                  </a:lnTo>
                  <a:lnTo>
                    <a:pt x="1778" y="628904"/>
                  </a:lnTo>
                  <a:lnTo>
                    <a:pt x="127" y="620522"/>
                  </a:lnTo>
                  <a:lnTo>
                    <a:pt x="0" y="613029"/>
                  </a:lnTo>
                  <a:lnTo>
                    <a:pt x="127" y="605028"/>
                  </a:lnTo>
                  <a:lnTo>
                    <a:pt x="1778" y="597789"/>
                  </a:lnTo>
                  <a:lnTo>
                    <a:pt x="4064" y="589280"/>
                  </a:lnTo>
                  <a:lnTo>
                    <a:pt x="7366" y="581914"/>
                  </a:lnTo>
                  <a:lnTo>
                    <a:pt x="11557" y="573913"/>
                  </a:lnTo>
                  <a:lnTo>
                    <a:pt x="16256" y="566039"/>
                  </a:lnTo>
                  <a:lnTo>
                    <a:pt x="22479" y="558165"/>
                  </a:lnTo>
                  <a:lnTo>
                    <a:pt x="28829" y="551053"/>
                  </a:lnTo>
                  <a:lnTo>
                    <a:pt x="35433" y="544068"/>
                  </a:lnTo>
                  <a:lnTo>
                    <a:pt x="42799" y="538226"/>
                  </a:lnTo>
                  <a:lnTo>
                    <a:pt x="51816" y="531114"/>
                  </a:lnTo>
                  <a:lnTo>
                    <a:pt x="58801" y="527685"/>
                  </a:lnTo>
                  <a:lnTo>
                    <a:pt x="67564" y="522351"/>
                  </a:lnTo>
                  <a:lnTo>
                    <a:pt x="77216" y="518160"/>
                  </a:lnTo>
                  <a:lnTo>
                    <a:pt x="86995" y="515366"/>
                  </a:lnTo>
                  <a:lnTo>
                    <a:pt x="97028" y="512953"/>
                  </a:lnTo>
                  <a:lnTo>
                    <a:pt x="104648" y="511429"/>
                  </a:lnTo>
                  <a:lnTo>
                    <a:pt x="112141" y="510413"/>
                  </a:lnTo>
                  <a:lnTo>
                    <a:pt x="121920" y="510413"/>
                  </a:lnTo>
                  <a:lnTo>
                    <a:pt x="130683" y="511556"/>
                  </a:lnTo>
                  <a:lnTo>
                    <a:pt x="138811" y="512953"/>
                  </a:lnTo>
                  <a:lnTo>
                    <a:pt x="147193" y="515747"/>
                  </a:lnTo>
                  <a:lnTo>
                    <a:pt x="152146" y="517398"/>
                  </a:lnTo>
                  <a:lnTo>
                    <a:pt x="157226" y="520065"/>
                  </a:lnTo>
                  <a:lnTo>
                    <a:pt x="161671" y="522351"/>
                  </a:lnTo>
                  <a:lnTo>
                    <a:pt x="166243" y="525780"/>
                  </a:lnTo>
                  <a:lnTo>
                    <a:pt x="16624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F54E009-6B0A-414B-B422-E3BA62FDB73E}"/>
                </a:ext>
              </a:extLst>
            </p:cNvPr>
            <p:cNvGrpSpPr/>
            <p:nvPr/>
          </p:nvGrpSpPr>
          <p:grpSpPr>
            <a:xfrm>
              <a:off x="5126165" y="2230564"/>
              <a:ext cx="172043" cy="433450"/>
              <a:chOff x="5126165" y="2230564"/>
              <a:chExt cx="172043" cy="43345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43A495-D0C4-4EE3-8D0D-560CB6163D35}"/>
                  </a:ext>
                </a:extLst>
              </p:cNvPr>
              <p:cNvSpPr/>
              <p:nvPr/>
            </p:nvSpPr>
            <p:spPr>
              <a:xfrm>
                <a:off x="5126165" y="2230564"/>
                <a:ext cx="164224" cy="171440"/>
              </a:xfrm>
              <a:custGeom>
                <a:avLst/>
                <a:gdLst/>
                <a:ahLst/>
                <a:cxnLst/>
                <a:rect l="0" t="0" r="0" b="0"/>
                <a:pathLst>
                  <a:path w="164224" h="171440">
                    <a:moveTo>
                      <a:pt x="5865" y="169821"/>
                    </a:moveTo>
                    <a:lnTo>
                      <a:pt x="7820" y="171439"/>
                    </a:lnTo>
                    <a:lnTo>
                      <a:pt x="86021" y="132623"/>
                    </a:lnTo>
                    <a:lnTo>
                      <a:pt x="164223" y="82485"/>
                    </a:lnTo>
                    <a:lnTo>
                      <a:pt x="152492" y="82485"/>
                    </a:lnTo>
                    <a:lnTo>
                      <a:pt x="91886" y="72781"/>
                    </a:lnTo>
                    <a:lnTo>
                      <a:pt x="58651" y="58225"/>
                    </a:lnTo>
                    <a:lnTo>
                      <a:pt x="23460" y="37199"/>
                    </a:lnTo>
                    <a:lnTo>
                      <a:pt x="7820" y="16174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7A5947-BA8D-4D35-B442-8099914B59C2}"/>
                  </a:ext>
                </a:extLst>
              </p:cNvPr>
              <p:cNvSpPr/>
              <p:nvPr/>
            </p:nvSpPr>
            <p:spPr>
              <a:xfrm>
                <a:off x="5133984" y="2405237"/>
                <a:ext cx="164224" cy="147180"/>
              </a:xfrm>
              <a:custGeom>
                <a:avLst/>
                <a:gdLst/>
                <a:ahLst/>
                <a:cxnLst/>
                <a:rect l="0" t="0" r="0" b="0"/>
                <a:pathLst>
                  <a:path w="164224" h="147180">
                    <a:moveTo>
                      <a:pt x="158358" y="147179"/>
                    </a:moveTo>
                    <a:lnTo>
                      <a:pt x="160313" y="140710"/>
                    </a:lnTo>
                    <a:lnTo>
                      <a:pt x="162268" y="129388"/>
                    </a:lnTo>
                    <a:lnTo>
                      <a:pt x="164223" y="116449"/>
                    </a:lnTo>
                    <a:lnTo>
                      <a:pt x="162268" y="100276"/>
                    </a:lnTo>
                    <a:lnTo>
                      <a:pt x="150538" y="77633"/>
                    </a:lnTo>
                    <a:lnTo>
                      <a:pt x="138808" y="61459"/>
                    </a:lnTo>
                    <a:lnTo>
                      <a:pt x="127077" y="50138"/>
                    </a:lnTo>
                    <a:lnTo>
                      <a:pt x="109482" y="35581"/>
                    </a:lnTo>
                    <a:lnTo>
                      <a:pt x="89932" y="24260"/>
                    </a:lnTo>
                    <a:lnTo>
                      <a:pt x="80157" y="17791"/>
                    </a:lnTo>
                    <a:lnTo>
                      <a:pt x="50831" y="8087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6B5190-BBFF-4089-A701-F1B43B7042A1}"/>
                  </a:ext>
                </a:extLst>
              </p:cNvPr>
              <p:cNvSpPr/>
              <p:nvPr/>
            </p:nvSpPr>
            <p:spPr>
              <a:xfrm>
                <a:off x="5153535" y="2476401"/>
                <a:ext cx="123168" cy="187613"/>
              </a:xfrm>
              <a:custGeom>
                <a:avLst/>
                <a:gdLst/>
                <a:ahLst/>
                <a:cxnLst/>
                <a:rect l="0" t="0" r="0" b="0"/>
                <a:pathLst>
                  <a:path w="123168" h="187613">
                    <a:moveTo>
                      <a:pt x="27370" y="187612"/>
                    </a:moveTo>
                    <a:lnTo>
                      <a:pt x="21505" y="184377"/>
                    </a:lnTo>
                    <a:lnTo>
                      <a:pt x="17595" y="177908"/>
                    </a:lnTo>
                    <a:lnTo>
                      <a:pt x="11730" y="166586"/>
                    </a:lnTo>
                    <a:lnTo>
                      <a:pt x="5865" y="145561"/>
                    </a:lnTo>
                    <a:lnTo>
                      <a:pt x="0" y="113214"/>
                    </a:lnTo>
                    <a:lnTo>
                      <a:pt x="1955" y="98658"/>
                    </a:lnTo>
                    <a:lnTo>
                      <a:pt x="7820" y="66311"/>
                    </a:lnTo>
                    <a:lnTo>
                      <a:pt x="21505" y="45285"/>
                    </a:lnTo>
                    <a:lnTo>
                      <a:pt x="35191" y="33964"/>
                    </a:lnTo>
                    <a:lnTo>
                      <a:pt x="58651" y="24260"/>
                    </a:lnTo>
                    <a:lnTo>
                      <a:pt x="123167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F3D34E-3FCF-4EF2-AC9C-03041391498E}"/>
                </a:ext>
              </a:extLst>
            </p:cNvPr>
            <p:cNvCxnSpPr/>
            <p:nvPr/>
          </p:nvCxnSpPr>
          <p:spPr>
            <a:xfrm>
              <a:off x="9003538" y="2021586"/>
              <a:ext cx="0" cy="7978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D3EFB6-1354-4582-AC2D-86FAE2ACA970}"/>
                </a:ext>
              </a:extLst>
            </p:cNvPr>
            <p:cNvGrpSpPr/>
            <p:nvPr/>
          </p:nvGrpSpPr>
          <p:grpSpPr>
            <a:xfrm>
              <a:off x="5746877" y="1867281"/>
              <a:ext cx="653797" cy="805435"/>
              <a:chOff x="5746877" y="1867281"/>
              <a:chExt cx="653797" cy="80543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768DFF8-C8E9-4C7B-B97B-6E023227F78B}"/>
                  </a:ext>
                </a:extLst>
              </p:cNvPr>
              <p:cNvSpPr/>
              <p:nvPr/>
            </p:nvSpPr>
            <p:spPr>
              <a:xfrm>
                <a:off x="5746877" y="1979295"/>
                <a:ext cx="248032" cy="693421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421">
                    <a:moveTo>
                      <a:pt x="248031" y="0"/>
                    </a:moveTo>
                    <a:lnTo>
                      <a:pt x="248031" y="578993"/>
                    </a:lnTo>
                    <a:lnTo>
                      <a:pt x="247523" y="578993"/>
                    </a:lnTo>
                    <a:lnTo>
                      <a:pt x="248031" y="585851"/>
                    </a:lnTo>
                    <a:lnTo>
                      <a:pt x="247523" y="592582"/>
                    </a:lnTo>
                    <a:lnTo>
                      <a:pt x="246380" y="599567"/>
                    </a:lnTo>
                    <a:lnTo>
                      <a:pt x="244221" y="607060"/>
                    </a:lnTo>
                    <a:lnTo>
                      <a:pt x="240792" y="614045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314" y="636651"/>
                    </a:lnTo>
                    <a:lnTo>
                      <a:pt x="219075" y="644398"/>
                    </a:lnTo>
                    <a:lnTo>
                      <a:pt x="209550" y="651637"/>
                    </a:lnTo>
                    <a:lnTo>
                      <a:pt x="200533" y="658368"/>
                    </a:lnTo>
                    <a:lnTo>
                      <a:pt x="193040" y="662940"/>
                    </a:lnTo>
                    <a:lnTo>
                      <a:pt x="185674" y="667385"/>
                    </a:lnTo>
                    <a:lnTo>
                      <a:pt x="180594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861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245"/>
                    </a:lnTo>
                    <a:lnTo>
                      <a:pt x="108712" y="691769"/>
                    </a:lnTo>
                    <a:lnTo>
                      <a:pt x="97282" y="692912"/>
                    </a:lnTo>
                    <a:lnTo>
                      <a:pt x="82042" y="693420"/>
                    </a:lnTo>
                    <a:lnTo>
                      <a:pt x="71882" y="692531"/>
                    </a:lnTo>
                    <a:lnTo>
                      <a:pt x="63500" y="690880"/>
                    </a:lnTo>
                    <a:lnTo>
                      <a:pt x="53340" y="688594"/>
                    </a:lnTo>
                    <a:lnTo>
                      <a:pt x="43180" y="685292"/>
                    </a:lnTo>
                    <a:lnTo>
                      <a:pt x="34163" y="681355"/>
                    </a:lnTo>
                    <a:lnTo>
                      <a:pt x="26035" y="677291"/>
                    </a:lnTo>
                    <a:lnTo>
                      <a:pt x="19685" y="672465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207" y="653415"/>
                    </a:lnTo>
                    <a:lnTo>
                      <a:pt x="3429" y="649478"/>
                    </a:lnTo>
                    <a:lnTo>
                      <a:pt x="2540" y="646049"/>
                    </a:lnTo>
                    <a:lnTo>
                      <a:pt x="381" y="637540"/>
                    </a:lnTo>
                    <a:lnTo>
                      <a:pt x="0" y="629920"/>
                    </a:lnTo>
                    <a:lnTo>
                      <a:pt x="381" y="621665"/>
                    </a:lnTo>
                    <a:lnTo>
                      <a:pt x="2540" y="614045"/>
                    </a:lnTo>
                    <a:lnTo>
                      <a:pt x="5461" y="605409"/>
                    </a:lnTo>
                    <a:lnTo>
                      <a:pt x="9779" y="597916"/>
                    </a:lnTo>
                    <a:lnTo>
                      <a:pt x="15367" y="589661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8927"/>
                    </a:lnTo>
                    <a:lnTo>
                      <a:pt x="56769" y="552958"/>
                    </a:lnTo>
                    <a:lnTo>
                      <a:pt x="68707" y="545719"/>
                    </a:lnTo>
                    <a:lnTo>
                      <a:pt x="77978" y="542036"/>
                    </a:lnTo>
                    <a:lnTo>
                      <a:pt x="89535" y="536702"/>
                    </a:lnTo>
                    <a:lnTo>
                      <a:pt x="102362" y="532384"/>
                    </a:lnTo>
                    <a:lnTo>
                      <a:pt x="115316" y="529463"/>
                    </a:lnTo>
                    <a:lnTo>
                      <a:pt x="128778" y="527050"/>
                    </a:lnTo>
                    <a:lnTo>
                      <a:pt x="138684" y="525399"/>
                    </a:lnTo>
                    <a:lnTo>
                      <a:pt x="148590" y="524383"/>
                    </a:lnTo>
                    <a:lnTo>
                      <a:pt x="161671" y="524383"/>
                    </a:lnTo>
                    <a:lnTo>
                      <a:pt x="173228" y="525653"/>
                    </a:lnTo>
                    <a:lnTo>
                      <a:pt x="183896" y="527050"/>
                    </a:lnTo>
                    <a:lnTo>
                      <a:pt x="195072" y="529971"/>
                    </a:lnTo>
                    <a:lnTo>
                      <a:pt x="201803" y="531622"/>
                    </a:lnTo>
                    <a:lnTo>
                      <a:pt x="208407" y="534289"/>
                    </a:lnTo>
                    <a:lnTo>
                      <a:pt x="214122" y="536702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9741401-7249-482C-8F17-A4E715455E08}"/>
                  </a:ext>
                </a:extLst>
              </p:cNvPr>
              <p:cNvSpPr/>
              <p:nvPr/>
            </p:nvSpPr>
            <p:spPr>
              <a:xfrm>
                <a:off x="6152642" y="1873631"/>
                <a:ext cx="248032" cy="693548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548">
                    <a:moveTo>
                      <a:pt x="248031" y="0"/>
                    </a:moveTo>
                    <a:lnTo>
                      <a:pt x="248031" y="579120"/>
                    </a:lnTo>
                    <a:lnTo>
                      <a:pt x="247523" y="579120"/>
                    </a:lnTo>
                    <a:lnTo>
                      <a:pt x="248031" y="585978"/>
                    </a:lnTo>
                    <a:lnTo>
                      <a:pt x="247523" y="592709"/>
                    </a:lnTo>
                    <a:lnTo>
                      <a:pt x="246253" y="599694"/>
                    </a:lnTo>
                    <a:lnTo>
                      <a:pt x="244094" y="607187"/>
                    </a:lnTo>
                    <a:lnTo>
                      <a:pt x="240792" y="614172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187" y="636651"/>
                    </a:lnTo>
                    <a:lnTo>
                      <a:pt x="218948" y="644525"/>
                    </a:lnTo>
                    <a:lnTo>
                      <a:pt x="209550" y="651764"/>
                    </a:lnTo>
                    <a:lnTo>
                      <a:pt x="200533" y="658495"/>
                    </a:lnTo>
                    <a:lnTo>
                      <a:pt x="193040" y="663067"/>
                    </a:lnTo>
                    <a:lnTo>
                      <a:pt x="185674" y="667385"/>
                    </a:lnTo>
                    <a:lnTo>
                      <a:pt x="180467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734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372"/>
                    </a:lnTo>
                    <a:lnTo>
                      <a:pt x="108585" y="691769"/>
                    </a:lnTo>
                    <a:lnTo>
                      <a:pt x="97282" y="693039"/>
                    </a:lnTo>
                    <a:lnTo>
                      <a:pt x="82042" y="693547"/>
                    </a:lnTo>
                    <a:lnTo>
                      <a:pt x="71882" y="692531"/>
                    </a:lnTo>
                    <a:lnTo>
                      <a:pt x="63373" y="690880"/>
                    </a:lnTo>
                    <a:lnTo>
                      <a:pt x="53213" y="688721"/>
                    </a:lnTo>
                    <a:lnTo>
                      <a:pt x="43053" y="685292"/>
                    </a:lnTo>
                    <a:lnTo>
                      <a:pt x="34163" y="681355"/>
                    </a:lnTo>
                    <a:lnTo>
                      <a:pt x="25908" y="677291"/>
                    </a:lnTo>
                    <a:lnTo>
                      <a:pt x="19685" y="672592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080" y="653415"/>
                    </a:lnTo>
                    <a:lnTo>
                      <a:pt x="3429" y="649478"/>
                    </a:lnTo>
                    <a:lnTo>
                      <a:pt x="2540" y="646176"/>
                    </a:lnTo>
                    <a:lnTo>
                      <a:pt x="254" y="637667"/>
                    </a:lnTo>
                    <a:lnTo>
                      <a:pt x="0" y="629920"/>
                    </a:lnTo>
                    <a:lnTo>
                      <a:pt x="254" y="621665"/>
                    </a:lnTo>
                    <a:lnTo>
                      <a:pt x="2540" y="614172"/>
                    </a:lnTo>
                    <a:lnTo>
                      <a:pt x="5334" y="605409"/>
                    </a:lnTo>
                    <a:lnTo>
                      <a:pt x="9779" y="597916"/>
                    </a:lnTo>
                    <a:lnTo>
                      <a:pt x="15240" y="589788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9054"/>
                    </a:lnTo>
                    <a:lnTo>
                      <a:pt x="56642" y="552958"/>
                    </a:lnTo>
                    <a:lnTo>
                      <a:pt x="68707" y="545719"/>
                    </a:lnTo>
                    <a:lnTo>
                      <a:pt x="77978" y="542163"/>
                    </a:lnTo>
                    <a:lnTo>
                      <a:pt x="89535" y="536829"/>
                    </a:lnTo>
                    <a:lnTo>
                      <a:pt x="102362" y="532384"/>
                    </a:lnTo>
                    <a:lnTo>
                      <a:pt x="115189" y="529463"/>
                    </a:lnTo>
                    <a:lnTo>
                      <a:pt x="128651" y="527177"/>
                    </a:lnTo>
                    <a:lnTo>
                      <a:pt x="138684" y="525399"/>
                    </a:lnTo>
                    <a:lnTo>
                      <a:pt x="148590" y="524510"/>
                    </a:lnTo>
                    <a:lnTo>
                      <a:pt x="161671" y="524510"/>
                    </a:lnTo>
                    <a:lnTo>
                      <a:pt x="173228" y="525653"/>
                    </a:lnTo>
                    <a:lnTo>
                      <a:pt x="183896" y="527177"/>
                    </a:lnTo>
                    <a:lnTo>
                      <a:pt x="194945" y="529971"/>
                    </a:lnTo>
                    <a:lnTo>
                      <a:pt x="201803" y="531749"/>
                    </a:lnTo>
                    <a:lnTo>
                      <a:pt x="208280" y="534416"/>
                    </a:lnTo>
                    <a:lnTo>
                      <a:pt x="214122" y="536829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C32D0D-A217-4E33-B160-F108C67EBA2A}"/>
                  </a:ext>
                </a:extLst>
              </p:cNvPr>
              <p:cNvCxnSpPr/>
              <p:nvPr/>
            </p:nvCxnSpPr>
            <p:spPr>
              <a:xfrm flipV="1">
                <a:off x="5977382" y="1867281"/>
                <a:ext cx="409956" cy="112014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22D16A9-2225-488E-9D76-6C5402DF7FBC}"/>
                </a:ext>
              </a:extLst>
            </p:cNvPr>
            <p:cNvGrpSpPr/>
            <p:nvPr/>
          </p:nvGrpSpPr>
          <p:grpSpPr>
            <a:xfrm>
              <a:off x="7359777" y="1892554"/>
              <a:ext cx="648209" cy="798704"/>
              <a:chOff x="7359777" y="1892554"/>
              <a:chExt cx="648209" cy="79870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23B63F9-7BF4-417C-8610-EAD5AEF3A0B9}"/>
                  </a:ext>
                </a:extLst>
              </p:cNvPr>
              <p:cNvSpPr/>
              <p:nvPr/>
            </p:nvSpPr>
            <p:spPr>
              <a:xfrm>
                <a:off x="7359777" y="2003552"/>
                <a:ext cx="245873" cy="687706"/>
              </a:xfrm>
              <a:custGeom>
                <a:avLst/>
                <a:gdLst/>
                <a:ahLst/>
                <a:cxnLst/>
                <a:rect l="0" t="0" r="0" b="0"/>
                <a:pathLst>
                  <a:path w="245873" h="687706">
                    <a:moveTo>
                      <a:pt x="245872" y="0"/>
                    </a:moveTo>
                    <a:lnTo>
                      <a:pt x="245872" y="574167"/>
                    </a:lnTo>
                    <a:lnTo>
                      <a:pt x="245364" y="574167"/>
                    </a:lnTo>
                    <a:lnTo>
                      <a:pt x="245872" y="581025"/>
                    </a:lnTo>
                    <a:lnTo>
                      <a:pt x="245364" y="587629"/>
                    </a:lnTo>
                    <a:lnTo>
                      <a:pt x="244094" y="594614"/>
                    </a:lnTo>
                    <a:lnTo>
                      <a:pt x="242062" y="602107"/>
                    </a:lnTo>
                    <a:lnTo>
                      <a:pt x="238633" y="608965"/>
                    </a:lnTo>
                    <a:lnTo>
                      <a:pt x="234696" y="616458"/>
                    </a:lnTo>
                    <a:lnTo>
                      <a:pt x="229743" y="623697"/>
                    </a:lnTo>
                    <a:lnTo>
                      <a:pt x="224282" y="631444"/>
                    </a:lnTo>
                    <a:lnTo>
                      <a:pt x="217043" y="639064"/>
                    </a:lnTo>
                    <a:lnTo>
                      <a:pt x="207772" y="646176"/>
                    </a:lnTo>
                    <a:lnTo>
                      <a:pt x="198882" y="653034"/>
                    </a:lnTo>
                    <a:lnTo>
                      <a:pt x="191389" y="657479"/>
                    </a:lnTo>
                    <a:lnTo>
                      <a:pt x="184023" y="661797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1925" y="671830"/>
                    </a:lnTo>
                    <a:lnTo>
                      <a:pt x="156464" y="674497"/>
                    </a:lnTo>
                    <a:lnTo>
                      <a:pt x="144653" y="679069"/>
                    </a:lnTo>
                    <a:lnTo>
                      <a:pt x="131826" y="682117"/>
                    </a:lnTo>
                    <a:lnTo>
                      <a:pt x="119634" y="684530"/>
                    </a:lnTo>
                    <a:lnTo>
                      <a:pt x="107569" y="685927"/>
                    </a:lnTo>
                    <a:lnTo>
                      <a:pt x="96393" y="687197"/>
                    </a:lnTo>
                    <a:lnTo>
                      <a:pt x="81280" y="687705"/>
                    </a:lnTo>
                    <a:lnTo>
                      <a:pt x="71247" y="686816"/>
                    </a:lnTo>
                    <a:lnTo>
                      <a:pt x="62865" y="685038"/>
                    </a:lnTo>
                    <a:lnTo>
                      <a:pt x="52832" y="682879"/>
                    </a:lnTo>
                    <a:lnTo>
                      <a:pt x="42672" y="679577"/>
                    </a:lnTo>
                    <a:lnTo>
                      <a:pt x="33782" y="675640"/>
                    </a:lnTo>
                    <a:lnTo>
                      <a:pt x="25654" y="671576"/>
                    </a:lnTo>
                    <a:lnTo>
                      <a:pt x="19431" y="666877"/>
                    </a:lnTo>
                    <a:lnTo>
                      <a:pt x="13335" y="661162"/>
                    </a:lnTo>
                    <a:lnTo>
                      <a:pt x="8763" y="654558"/>
                    </a:lnTo>
                    <a:lnTo>
                      <a:pt x="4953" y="647827"/>
                    </a:lnTo>
                    <a:lnTo>
                      <a:pt x="3302" y="644144"/>
                    </a:lnTo>
                    <a:lnTo>
                      <a:pt x="2413" y="640715"/>
                    </a:lnTo>
                    <a:lnTo>
                      <a:pt x="127" y="632333"/>
                    </a:lnTo>
                    <a:lnTo>
                      <a:pt x="0" y="624713"/>
                    </a:lnTo>
                    <a:lnTo>
                      <a:pt x="127" y="616458"/>
                    </a:lnTo>
                    <a:lnTo>
                      <a:pt x="2413" y="608965"/>
                    </a:lnTo>
                    <a:lnTo>
                      <a:pt x="5334" y="600329"/>
                    </a:lnTo>
                    <a:lnTo>
                      <a:pt x="9652" y="592963"/>
                    </a:lnTo>
                    <a:lnTo>
                      <a:pt x="15113" y="584835"/>
                    </a:lnTo>
                    <a:lnTo>
                      <a:pt x="21336" y="576707"/>
                    </a:lnTo>
                    <a:lnTo>
                      <a:pt x="29464" y="568706"/>
                    </a:lnTo>
                    <a:lnTo>
                      <a:pt x="37846" y="561467"/>
                    </a:lnTo>
                    <a:lnTo>
                      <a:pt x="46482" y="554355"/>
                    </a:lnTo>
                    <a:lnTo>
                      <a:pt x="56134" y="548386"/>
                    </a:lnTo>
                    <a:lnTo>
                      <a:pt x="68072" y="541274"/>
                    </a:lnTo>
                    <a:lnTo>
                      <a:pt x="77216" y="537591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173" y="525145"/>
                    </a:lnTo>
                    <a:lnTo>
                      <a:pt x="127508" y="522732"/>
                    </a:lnTo>
                    <a:lnTo>
                      <a:pt x="137414" y="521081"/>
                    </a:lnTo>
                    <a:lnTo>
                      <a:pt x="147320" y="520192"/>
                    </a:lnTo>
                    <a:lnTo>
                      <a:pt x="160274" y="520192"/>
                    </a:lnTo>
                    <a:lnTo>
                      <a:pt x="171704" y="521335"/>
                    </a:lnTo>
                    <a:lnTo>
                      <a:pt x="182372" y="522732"/>
                    </a:lnTo>
                    <a:lnTo>
                      <a:pt x="193294" y="525653"/>
                    </a:lnTo>
                    <a:lnTo>
                      <a:pt x="200025" y="527304"/>
                    </a:lnTo>
                    <a:lnTo>
                      <a:pt x="206502" y="529971"/>
                    </a:lnTo>
                    <a:lnTo>
                      <a:pt x="212217" y="532257"/>
                    </a:lnTo>
                    <a:lnTo>
                      <a:pt x="218186" y="535686"/>
                    </a:lnTo>
                    <a:lnTo>
                      <a:pt x="218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2195CE-B340-4386-8099-5148496EAFBD}"/>
                  </a:ext>
                </a:extLst>
              </p:cNvPr>
              <p:cNvSpPr/>
              <p:nvPr/>
            </p:nvSpPr>
            <p:spPr>
              <a:xfrm>
                <a:off x="7761986" y="1898904"/>
                <a:ext cx="246000" cy="687579"/>
              </a:xfrm>
              <a:custGeom>
                <a:avLst/>
                <a:gdLst/>
                <a:ahLst/>
                <a:cxnLst/>
                <a:rect l="0" t="0" r="0" b="0"/>
                <a:pathLst>
                  <a:path w="246000" h="687579">
                    <a:moveTo>
                      <a:pt x="245999" y="0"/>
                    </a:moveTo>
                    <a:lnTo>
                      <a:pt x="245999" y="574167"/>
                    </a:lnTo>
                    <a:lnTo>
                      <a:pt x="245491" y="574167"/>
                    </a:lnTo>
                    <a:lnTo>
                      <a:pt x="245999" y="580898"/>
                    </a:lnTo>
                    <a:lnTo>
                      <a:pt x="245491" y="587629"/>
                    </a:lnTo>
                    <a:lnTo>
                      <a:pt x="244221" y="594614"/>
                    </a:lnTo>
                    <a:lnTo>
                      <a:pt x="242189" y="601980"/>
                    </a:lnTo>
                    <a:lnTo>
                      <a:pt x="238760" y="608965"/>
                    </a:lnTo>
                    <a:lnTo>
                      <a:pt x="234823" y="616458"/>
                    </a:lnTo>
                    <a:lnTo>
                      <a:pt x="229870" y="623570"/>
                    </a:lnTo>
                    <a:lnTo>
                      <a:pt x="224409" y="631317"/>
                    </a:lnTo>
                    <a:lnTo>
                      <a:pt x="217170" y="639064"/>
                    </a:lnTo>
                    <a:lnTo>
                      <a:pt x="207772" y="646176"/>
                    </a:lnTo>
                    <a:lnTo>
                      <a:pt x="198882" y="652907"/>
                    </a:lnTo>
                    <a:lnTo>
                      <a:pt x="191389" y="657352"/>
                    </a:lnTo>
                    <a:lnTo>
                      <a:pt x="184023" y="661670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2052" y="671830"/>
                    </a:lnTo>
                    <a:lnTo>
                      <a:pt x="156591" y="674370"/>
                    </a:lnTo>
                    <a:lnTo>
                      <a:pt x="144780" y="678942"/>
                    </a:lnTo>
                    <a:lnTo>
                      <a:pt x="131953" y="682117"/>
                    </a:lnTo>
                    <a:lnTo>
                      <a:pt x="119761" y="684530"/>
                    </a:lnTo>
                    <a:lnTo>
                      <a:pt x="107696" y="685927"/>
                    </a:lnTo>
                    <a:lnTo>
                      <a:pt x="96520" y="687070"/>
                    </a:lnTo>
                    <a:lnTo>
                      <a:pt x="81280" y="687578"/>
                    </a:lnTo>
                    <a:lnTo>
                      <a:pt x="71374" y="686689"/>
                    </a:lnTo>
                    <a:lnTo>
                      <a:pt x="62992" y="685038"/>
                    </a:lnTo>
                    <a:lnTo>
                      <a:pt x="52959" y="682752"/>
                    </a:lnTo>
                    <a:lnTo>
                      <a:pt x="42799" y="679450"/>
                    </a:lnTo>
                    <a:lnTo>
                      <a:pt x="33909" y="675513"/>
                    </a:lnTo>
                    <a:lnTo>
                      <a:pt x="25781" y="671576"/>
                    </a:lnTo>
                    <a:lnTo>
                      <a:pt x="19558" y="666750"/>
                    </a:lnTo>
                    <a:lnTo>
                      <a:pt x="13462" y="661035"/>
                    </a:lnTo>
                    <a:lnTo>
                      <a:pt x="8890" y="654558"/>
                    </a:lnTo>
                    <a:lnTo>
                      <a:pt x="5080" y="647827"/>
                    </a:lnTo>
                    <a:lnTo>
                      <a:pt x="3429" y="644017"/>
                    </a:lnTo>
                    <a:lnTo>
                      <a:pt x="2540" y="640588"/>
                    </a:lnTo>
                    <a:lnTo>
                      <a:pt x="254" y="632206"/>
                    </a:lnTo>
                    <a:lnTo>
                      <a:pt x="0" y="624713"/>
                    </a:lnTo>
                    <a:lnTo>
                      <a:pt x="254" y="616458"/>
                    </a:lnTo>
                    <a:lnTo>
                      <a:pt x="2540" y="608965"/>
                    </a:lnTo>
                    <a:lnTo>
                      <a:pt x="5461" y="600329"/>
                    </a:lnTo>
                    <a:lnTo>
                      <a:pt x="9779" y="592836"/>
                    </a:lnTo>
                    <a:lnTo>
                      <a:pt x="15240" y="584708"/>
                    </a:lnTo>
                    <a:lnTo>
                      <a:pt x="21463" y="576580"/>
                    </a:lnTo>
                    <a:lnTo>
                      <a:pt x="29591" y="568706"/>
                    </a:lnTo>
                    <a:lnTo>
                      <a:pt x="37973" y="561467"/>
                    </a:lnTo>
                    <a:lnTo>
                      <a:pt x="46609" y="554228"/>
                    </a:lnTo>
                    <a:lnTo>
                      <a:pt x="56134" y="548386"/>
                    </a:lnTo>
                    <a:lnTo>
                      <a:pt x="68199" y="541147"/>
                    </a:lnTo>
                    <a:lnTo>
                      <a:pt x="77216" y="537464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300" y="525018"/>
                    </a:lnTo>
                    <a:lnTo>
                      <a:pt x="127635" y="522732"/>
                    </a:lnTo>
                    <a:lnTo>
                      <a:pt x="137541" y="520954"/>
                    </a:lnTo>
                    <a:lnTo>
                      <a:pt x="147447" y="520065"/>
                    </a:lnTo>
                    <a:lnTo>
                      <a:pt x="160401" y="520065"/>
                    </a:lnTo>
                    <a:lnTo>
                      <a:pt x="171831" y="521208"/>
                    </a:lnTo>
                    <a:lnTo>
                      <a:pt x="182372" y="522732"/>
                    </a:lnTo>
                    <a:lnTo>
                      <a:pt x="193294" y="525526"/>
                    </a:lnTo>
                    <a:lnTo>
                      <a:pt x="200025" y="527304"/>
                    </a:lnTo>
                    <a:lnTo>
                      <a:pt x="206629" y="529844"/>
                    </a:lnTo>
                    <a:lnTo>
                      <a:pt x="212344" y="532257"/>
                    </a:lnTo>
                    <a:lnTo>
                      <a:pt x="218313" y="535686"/>
                    </a:lnTo>
                    <a:lnTo>
                      <a:pt x="2183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02CF349-7E7B-45F7-B08D-BD10264F0D44}"/>
                  </a:ext>
                </a:extLst>
              </p:cNvPr>
              <p:cNvCxnSpPr/>
              <p:nvPr/>
            </p:nvCxnSpPr>
            <p:spPr>
              <a:xfrm flipV="1">
                <a:off x="7588250" y="1892554"/>
                <a:ext cx="406527" cy="11099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4D3EE8-9A8E-4B08-AF4E-318428F19257}"/>
                </a:ext>
              </a:extLst>
            </p:cNvPr>
            <p:cNvGrpSpPr/>
            <p:nvPr/>
          </p:nvGrpSpPr>
          <p:grpSpPr>
            <a:xfrm>
              <a:off x="6534277" y="1990852"/>
              <a:ext cx="673609" cy="900431"/>
              <a:chOff x="6534277" y="1990852"/>
              <a:chExt cx="673609" cy="90043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43B4E3-9E68-4DC6-940D-4946002BF84D}"/>
                  </a:ext>
                </a:extLst>
              </p:cNvPr>
              <p:cNvSpPr/>
              <p:nvPr/>
            </p:nvSpPr>
            <p:spPr>
              <a:xfrm>
                <a:off x="6534277" y="1990852"/>
                <a:ext cx="245873" cy="687706"/>
              </a:xfrm>
              <a:custGeom>
                <a:avLst/>
                <a:gdLst/>
                <a:ahLst/>
                <a:cxnLst/>
                <a:rect l="0" t="0" r="0" b="0"/>
                <a:pathLst>
                  <a:path w="245873" h="687706">
                    <a:moveTo>
                      <a:pt x="245872" y="0"/>
                    </a:moveTo>
                    <a:lnTo>
                      <a:pt x="245872" y="574167"/>
                    </a:lnTo>
                    <a:lnTo>
                      <a:pt x="245364" y="574167"/>
                    </a:lnTo>
                    <a:lnTo>
                      <a:pt x="245872" y="581025"/>
                    </a:lnTo>
                    <a:lnTo>
                      <a:pt x="245364" y="587629"/>
                    </a:lnTo>
                    <a:lnTo>
                      <a:pt x="244094" y="594614"/>
                    </a:lnTo>
                    <a:lnTo>
                      <a:pt x="242062" y="602107"/>
                    </a:lnTo>
                    <a:lnTo>
                      <a:pt x="238633" y="608965"/>
                    </a:lnTo>
                    <a:lnTo>
                      <a:pt x="234696" y="616458"/>
                    </a:lnTo>
                    <a:lnTo>
                      <a:pt x="229743" y="623697"/>
                    </a:lnTo>
                    <a:lnTo>
                      <a:pt x="224282" y="631444"/>
                    </a:lnTo>
                    <a:lnTo>
                      <a:pt x="217043" y="639064"/>
                    </a:lnTo>
                    <a:lnTo>
                      <a:pt x="207772" y="646176"/>
                    </a:lnTo>
                    <a:lnTo>
                      <a:pt x="198882" y="653034"/>
                    </a:lnTo>
                    <a:lnTo>
                      <a:pt x="191389" y="657479"/>
                    </a:lnTo>
                    <a:lnTo>
                      <a:pt x="184023" y="661797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1925" y="671830"/>
                    </a:lnTo>
                    <a:lnTo>
                      <a:pt x="156464" y="674497"/>
                    </a:lnTo>
                    <a:lnTo>
                      <a:pt x="144653" y="679069"/>
                    </a:lnTo>
                    <a:lnTo>
                      <a:pt x="131826" y="682117"/>
                    </a:lnTo>
                    <a:lnTo>
                      <a:pt x="119634" y="684530"/>
                    </a:lnTo>
                    <a:lnTo>
                      <a:pt x="107569" y="685927"/>
                    </a:lnTo>
                    <a:lnTo>
                      <a:pt x="96393" y="687197"/>
                    </a:lnTo>
                    <a:lnTo>
                      <a:pt x="81280" y="687705"/>
                    </a:lnTo>
                    <a:lnTo>
                      <a:pt x="71247" y="686816"/>
                    </a:lnTo>
                    <a:lnTo>
                      <a:pt x="62865" y="685038"/>
                    </a:lnTo>
                    <a:lnTo>
                      <a:pt x="52832" y="682879"/>
                    </a:lnTo>
                    <a:lnTo>
                      <a:pt x="42672" y="679577"/>
                    </a:lnTo>
                    <a:lnTo>
                      <a:pt x="33782" y="675640"/>
                    </a:lnTo>
                    <a:lnTo>
                      <a:pt x="25654" y="671576"/>
                    </a:lnTo>
                    <a:lnTo>
                      <a:pt x="19431" y="666877"/>
                    </a:lnTo>
                    <a:lnTo>
                      <a:pt x="13335" y="661162"/>
                    </a:lnTo>
                    <a:lnTo>
                      <a:pt x="8763" y="654558"/>
                    </a:lnTo>
                    <a:lnTo>
                      <a:pt x="4953" y="647827"/>
                    </a:lnTo>
                    <a:lnTo>
                      <a:pt x="3302" y="644144"/>
                    </a:lnTo>
                    <a:lnTo>
                      <a:pt x="2413" y="640715"/>
                    </a:lnTo>
                    <a:lnTo>
                      <a:pt x="127" y="632333"/>
                    </a:lnTo>
                    <a:lnTo>
                      <a:pt x="0" y="624713"/>
                    </a:lnTo>
                    <a:lnTo>
                      <a:pt x="127" y="616458"/>
                    </a:lnTo>
                    <a:lnTo>
                      <a:pt x="2413" y="608965"/>
                    </a:lnTo>
                    <a:lnTo>
                      <a:pt x="5334" y="600329"/>
                    </a:lnTo>
                    <a:lnTo>
                      <a:pt x="9652" y="592963"/>
                    </a:lnTo>
                    <a:lnTo>
                      <a:pt x="15113" y="584835"/>
                    </a:lnTo>
                    <a:lnTo>
                      <a:pt x="21336" y="576707"/>
                    </a:lnTo>
                    <a:lnTo>
                      <a:pt x="29464" y="568706"/>
                    </a:lnTo>
                    <a:lnTo>
                      <a:pt x="37846" y="561467"/>
                    </a:lnTo>
                    <a:lnTo>
                      <a:pt x="46482" y="554355"/>
                    </a:lnTo>
                    <a:lnTo>
                      <a:pt x="56134" y="548386"/>
                    </a:lnTo>
                    <a:lnTo>
                      <a:pt x="68072" y="541274"/>
                    </a:lnTo>
                    <a:lnTo>
                      <a:pt x="77216" y="537591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173" y="525145"/>
                    </a:lnTo>
                    <a:lnTo>
                      <a:pt x="127508" y="522732"/>
                    </a:lnTo>
                    <a:lnTo>
                      <a:pt x="137414" y="521081"/>
                    </a:lnTo>
                    <a:lnTo>
                      <a:pt x="147320" y="520192"/>
                    </a:lnTo>
                    <a:lnTo>
                      <a:pt x="160274" y="520192"/>
                    </a:lnTo>
                    <a:lnTo>
                      <a:pt x="171704" y="521335"/>
                    </a:lnTo>
                    <a:lnTo>
                      <a:pt x="182372" y="522732"/>
                    </a:lnTo>
                    <a:lnTo>
                      <a:pt x="193294" y="525653"/>
                    </a:lnTo>
                    <a:lnTo>
                      <a:pt x="200025" y="527304"/>
                    </a:lnTo>
                    <a:lnTo>
                      <a:pt x="206502" y="529971"/>
                    </a:lnTo>
                    <a:lnTo>
                      <a:pt x="212217" y="532257"/>
                    </a:lnTo>
                    <a:lnTo>
                      <a:pt x="218186" y="535686"/>
                    </a:lnTo>
                    <a:lnTo>
                      <a:pt x="218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F27EA-4CC1-41CD-9971-C8DEC7AF2560}"/>
                  </a:ext>
                </a:extLst>
              </p:cNvPr>
              <p:cNvSpPr/>
              <p:nvPr/>
            </p:nvSpPr>
            <p:spPr>
              <a:xfrm>
                <a:off x="6961886" y="2203704"/>
                <a:ext cx="246000" cy="687579"/>
              </a:xfrm>
              <a:custGeom>
                <a:avLst/>
                <a:gdLst/>
                <a:ahLst/>
                <a:cxnLst/>
                <a:rect l="0" t="0" r="0" b="0"/>
                <a:pathLst>
                  <a:path w="246000" h="687579">
                    <a:moveTo>
                      <a:pt x="245999" y="0"/>
                    </a:moveTo>
                    <a:lnTo>
                      <a:pt x="245999" y="574167"/>
                    </a:lnTo>
                    <a:lnTo>
                      <a:pt x="245491" y="574167"/>
                    </a:lnTo>
                    <a:lnTo>
                      <a:pt x="245999" y="580898"/>
                    </a:lnTo>
                    <a:lnTo>
                      <a:pt x="245491" y="587629"/>
                    </a:lnTo>
                    <a:lnTo>
                      <a:pt x="244221" y="594614"/>
                    </a:lnTo>
                    <a:lnTo>
                      <a:pt x="242189" y="601980"/>
                    </a:lnTo>
                    <a:lnTo>
                      <a:pt x="238760" y="608965"/>
                    </a:lnTo>
                    <a:lnTo>
                      <a:pt x="234823" y="616458"/>
                    </a:lnTo>
                    <a:lnTo>
                      <a:pt x="229870" y="623570"/>
                    </a:lnTo>
                    <a:lnTo>
                      <a:pt x="224409" y="631317"/>
                    </a:lnTo>
                    <a:lnTo>
                      <a:pt x="217170" y="639064"/>
                    </a:lnTo>
                    <a:lnTo>
                      <a:pt x="207772" y="646176"/>
                    </a:lnTo>
                    <a:lnTo>
                      <a:pt x="198882" y="652907"/>
                    </a:lnTo>
                    <a:lnTo>
                      <a:pt x="191389" y="657352"/>
                    </a:lnTo>
                    <a:lnTo>
                      <a:pt x="184023" y="661670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2052" y="671830"/>
                    </a:lnTo>
                    <a:lnTo>
                      <a:pt x="156591" y="674370"/>
                    </a:lnTo>
                    <a:lnTo>
                      <a:pt x="144780" y="678942"/>
                    </a:lnTo>
                    <a:lnTo>
                      <a:pt x="131953" y="682117"/>
                    </a:lnTo>
                    <a:lnTo>
                      <a:pt x="119761" y="684530"/>
                    </a:lnTo>
                    <a:lnTo>
                      <a:pt x="107696" y="685927"/>
                    </a:lnTo>
                    <a:lnTo>
                      <a:pt x="96520" y="687070"/>
                    </a:lnTo>
                    <a:lnTo>
                      <a:pt x="81280" y="687578"/>
                    </a:lnTo>
                    <a:lnTo>
                      <a:pt x="71374" y="686689"/>
                    </a:lnTo>
                    <a:lnTo>
                      <a:pt x="62992" y="685038"/>
                    </a:lnTo>
                    <a:lnTo>
                      <a:pt x="52959" y="682752"/>
                    </a:lnTo>
                    <a:lnTo>
                      <a:pt x="42799" y="679450"/>
                    </a:lnTo>
                    <a:lnTo>
                      <a:pt x="33909" y="675513"/>
                    </a:lnTo>
                    <a:lnTo>
                      <a:pt x="25781" y="671576"/>
                    </a:lnTo>
                    <a:lnTo>
                      <a:pt x="19558" y="666750"/>
                    </a:lnTo>
                    <a:lnTo>
                      <a:pt x="13462" y="661035"/>
                    </a:lnTo>
                    <a:lnTo>
                      <a:pt x="8890" y="654558"/>
                    </a:lnTo>
                    <a:lnTo>
                      <a:pt x="5080" y="647827"/>
                    </a:lnTo>
                    <a:lnTo>
                      <a:pt x="3429" y="644017"/>
                    </a:lnTo>
                    <a:lnTo>
                      <a:pt x="2540" y="640588"/>
                    </a:lnTo>
                    <a:lnTo>
                      <a:pt x="254" y="632206"/>
                    </a:lnTo>
                    <a:lnTo>
                      <a:pt x="0" y="624713"/>
                    </a:lnTo>
                    <a:lnTo>
                      <a:pt x="254" y="616458"/>
                    </a:lnTo>
                    <a:lnTo>
                      <a:pt x="2540" y="608965"/>
                    </a:lnTo>
                    <a:lnTo>
                      <a:pt x="5461" y="600329"/>
                    </a:lnTo>
                    <a:lnTo>
                      <a:pt x="9779" y="592836"/>
                    </a:lnTo>
                    <a:lnTo>
                      <a:pt x="15240" y="584708"/>
                    </a:lnTo>
                    <a:lnTo>
                      <a:pt x="21463" y="576580"/>
                    </a:lnTo>
                    <a:lnTo>
                      <a:pt x="29591" y="568706"/>
                    </a:lnTo>
                    <a:lnTo>
                      <a:pt x="37973" y="561467"/>
                    </a:lnTo>
                    <a:lnTo>
                      <a:pt x="46609" y="554228"/>
                    </a:lnTo>
                    <a:lnTo>
                      <a:pt x="56134" y="548386"/>
                    </a:lnTo>
                    <a:lnTo>
                      <a:pt x="68199" y="541147"/>
                    </a:lnTo>
                    <a:lnTo>
                      <a:pt x="77216" y="537464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300" y="525018"/>
                    </a:lnTo>
                    <a:lnTo>
                      <a:pt x="127635" y="522732"/>
                    </a:lnTo>
                    <a:lnTo>
                      <a:pt x="137541" y="520954"/>
                    </a:lnTo>
                    <a:lnTo>
                      <a:pt x="147447" y="520065"/>
                    </a:lnTo>
                    <a:lnTo>
                      <a:pt x="160401" y="520065"/>
                    </a:lnTo>
                    <a:lnTo>
                      <a:pt x="171831" y="521208"/>
                    </a:lnTo>
                    <a:lnTo>
                      <a:pt x="182372" y="522732"/>
                    </a:lnTo>
                    <a:lnTo>
                      <a:pt x="193294" y="525526"/>
                    </a:lnTo>
                    <a:lnTo>
                      <a:pt x="200025" y="527304"/>
                    </a:lnTo>
                    <a:lnTo>
                      <a:pt x="206629" y="529844"/>
                    </a:lnTo>
                    <a:lnTo>
                      <a:pt x="212344" y="532257"/>
                    </a:lnTo>
                    <a:lnTo>
                      <a:pt x="218313" y="535686"/>
                    </a:lnTo>
                    <a:lnTo>
                      <a:pt x="2183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B8378A-D5DB-4846-96E3-A4895F47DDCD}"/>
                  </a:ext>
                </a:extLst>
              </p:cNvPr>
              <p:cNvCxnSpPr/>
              <p:nvPr/>
            </p:nvCxnSpPr>
            <p:spPr>
              <a:xfrm>
                <a:off x="6762750" y="2003552"/>
                <a:ext cx="425450" cy="18084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B50BAE2-E733-4033-A9AE-F7FBB0A0E389}"/>
                </a:ext>
              </a:extLst>
            </p:cNvPr>
            <p:cNvGrpSpPr/>
            <p:nvPr/>
          </p:nvGrpSpPr>
          <p:grpSpPr>
            <a:xfrm>
              <a:off x="8185277" y="2003552"/>
              <a:ext cx="673609" cy="900431"/>
              <a:chOff x="8185277" y="2003552"/>
              <a:chExt cx="673609" cy="900431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3FB5665-1C80-4C5A-A682-4EB20370E7BC}"/>
                  </a:ext>
                </a:extLst>
              </p:cNvPr>
              <p:cNvSpPr/>
              <p:nvPr/>
            </p:nvSpPr>
            <p:spPr>
              <a:xfrm>
                <a:off x="8185277" y="2003552"/>
                <a:ext cx="245873" cy="687706"/>
              </a:xfrm>
              <a:custGeom>
                <a:avLst/>
                <a:gdLst/>
                <a:ahLst/>
                <a:cxnLst/>
                <a:rect l="0" t="0" r="0" b="0"/>
                <a:pathLst>
                  <a:path w="245873" h="687706">
                    <a:moveTo>
                      <a:pt x="245872" y="0"/>
                    </a:moveTo>
                    <a:lnTo>
                      <a:pt x="245872" y="574167"/>
                    </a:lnTo>
                    <a:lnTo>
                      <a:pt x="245364" y="574167"/>
                    </a:lnTo>
                    <a:lnTo>
                      <a:pt x="245872" y="581025"/>
                    </a:lnTo>
                    <a:lnTo>
                      <a:pt x="245364" y="587629"/>
                    </a:lnTo>
                    <a:lnTo>
                      <a:pt x="244094" y="594614"/>
                    </a:lnTo>
                    <a:lnTo>
                      <a:pt x="242062" y="602107"/>
                    </a:lnTo>
                    <a:lnTo>
                      <a:pt x="238633" y="608965"/>
                    </a:lnTo>
                    <a:lnTo>
                      <a:pt x="234696" y="616458"/>
                    </a:lnTo>
                    <a:lnTo>
                      <a:pt x="229743" y="623697"/>
                    </a:lnTo>
                    <a:lnTo>
                      <a:pt x="224282" y="631444"/>
                    </a:lnTo>
                    <a:lnTo>
                      <a:pt x="217043" y="639064"/>
                    </a:lnTo>
                    <a:lnTo>
                      <a:pt x="207772" y="646176"/>
                    </a:lnTo>
                    <a:lnTo>
                      <a:pt x="198882" y="653034"/>
                    </a:lnTo>
                    <a:lnTo>
                      <a:pt x="191389" y="657479"/>
                    </a:lnTo>
                    <a:lnTo>
                      <a:pt x="184023" y="661797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1925" y="671830"/>
                    </a:lnTo>
                    <a:lnTo>
                      <a:pt x="156464" y="674497"/>
                    </a:lnTo>
                    <a:lnTo>
                      <a:pt x="144653" y="679069"/>
                    </a:lnTo>
                    <a:lnTo>
                      <a:pt x="131826" y="682117"/>
                    </a:lnTo>
                    <a:lnTo>
                      <a:pt x="119634" y="684530"/>
                    </a:lnTo>
                    <a:lnTo>
                      <a:pt x="107569" y="685927"/>
                    </a:lnTo>
                    <a:lnTo>
                      <a:pt x="96393" y="687197"/>
                    </a:lnTo>
                    <a:lnTo>
                      <a:pt x="81280" y="687705"/>
                    </a:lnTo>
                    <a:lnTo>
                      <a:pt x="71247" y="686816"/>
                    </a:lnTo>
                    <a:lnTo>
                      <a:pt x="62865" y="685038"/>
                    </a:lnTo>
                    <a:lnTo>
                      <a:pt x="52832" y="682879"/>
                    </a:lnTo>
                    <a:lnTo>
                      <a:pt x="42672" y="679577"/>
                    </a:lnTo>
                    <a:lnTo>
                      <a:pt x="33782" y="675640"/>
                    </a:lnTo>
                    <a:lnTo>
                      <a:pt x="25654" y="671576"/>
                    </a:lnTo>
                    <a:lnTo>
                      <a:pt x="19431" y="666877"/>
                    </a:lnTo>
                    <a:lnTo>
                      <a:pt x="13335" y="661162"/>
                    </a:lnTo>
                    <a:lnTo>
                      <a:pt x="8763" y="654558"/>
                    </a:lnTo>
                    <a:lnTo>
                      <a:pt x="4953" y="647827"/>
                    </a:lnTo>
                    <a:lnTo>
                      <a:pt x="3302" y="644144"/>
                    </a:lnTo>
                    <a:lnTo>
                      <a:pt x="2413" y="640715"/>
                    </a:lnTo>
                    <a:lnTo>
                      <a:pt x="127" y="632333"/>
                    </a:lnTo>
                    <a:lnTo>
                      <a:pt x="0" y="624713"/>
                    </a:lnTo>
                    <a:lnTo>
                      <a:pt x="127" y="616458"/>
                    </a:lnTo>
                    <a:lnTo>
                      <a:pt x="2413" y="608965"/>
                    </a:lnTo>
                    <a:lnTo>
                      <a:pt x="5334" y="600329"/>
                    </a:lnTo>
                    <a:lnTo>
                      <a:pt x="9652" y="592963"/>
                    </a:lnTo>
                    <a:lnTo>
                      <a:pt x="15113" y="584835"/>
                    </a:lnTo>
                    <a:lnTo>
                      <a:pt x="21336" y="576707"/>
                    </a:lnTo>
                    <a:lnTo>
                      <a:pt x="29464" y="568706"/>
                    </a:lnTo>
                    <a:lnTo>
                      <a:pt x="37846" y="561467"/>
                    </a:lnTo>
                    <a:lnTo>
                      <a:pt x="46482" y="554355"/>
                    </a:lnTo>
                    <a:lnTo>
                      <a:pt x="56134" y="548386"/>
                    </a:lnTo>
                    <a:lnTo>
                      <a:pt x="68072" y="541274"/>
                    </a:lnTo>
                    <a:lnTo>
                      <a:pt x="77216" y="537591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173" y="525145"/>
                    </a:lnTo>
                    <a:lnTo>
                      <a:pt x="127508" y="522732"/>
                    </a:lnTo>
                    <a:lnTo>
                      <a:pt x="137414" y="521081"/>
                    </a:lnTo>
                    <a:lnTo>
                      <a:pt x="147320" y="520192"/>
                    </a:lnTo>
                    <a:lnTo>
                      <a:pt x="160274" y="520192"/>
                    </a:lnTo>
                    <a:lnTo>
                      <a:pt x="171704" y="521335"/>
                    </a:lnTo>
                    <a:lnTo>
                      <a:pt x="182372" y="522732"/>
                    </a:lnTo>
                    <a:lnTo>
                      <a:pt x="193294" y="525653"/>
                    </a:lnTo>
                    <a:lnTo>
                      <a:pt x="200025" y="527304"/>
                    </a:lnTo>
                    <a:lnTo>
                      <a:pt x="206502" y="529971"/>
                    </a:lnTo>
                    <a:lnTo>
                      <a:pt x="212217" y="532257"/>
                    </a:lnTo>
                    <a:lnTo>
                      <a:pt x="218186" y="535686"/>
                    </a:lnTo>
                    <a:lnTo>
                      <a:pt x="218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DF89C4E-3003-4C65-8D1A-3A01DD384DC8}"/>
                  </a:ext>
                </a:extLst>
              </p:cNvPr>
              <p:cNvSpPr/>
              <p:nvPr/>
            </p:nvSpPr>
            <p:spPr>
              <a:xfrm>
                <a:off x="8612886" y="2216404"/>
                <a:ext cx="246000" cy="687579"/>
              </a:xfrm>
              <a:custGeom>
                <a:avLst/>
                <a:gdLst/>
                <a:ahLst/>
                <a:cxnLst/>
                <a:rect l="0" t="0" r="0" b="0"/>
                <a:pathLst>
                  <a:path w="246000" h="687579">
                    <a:moveTo>
                      <a:pt x="245999" y="0"/>
                    </a:moveTo>
                    <a:lnTo>
                      <a:pt x="245999" y="574167"/>
                    </a:lnTo>
                    <a:lnTo>
                      <a:pt x="245491" y="574167"/>
                    </a:lnTo>
                    <a:lnTo>
                      <a:pt x="245999" y="580898"/>
                    </a:lnTo>
                    <a:lnTo>
                      <a:pt x="245491" y="587629"/>
                    </a:lnTo>
                    <a:lnTo>
                      <a:pt x="244221" y="594614"/>
                    </a:lnTo>
                    <a:lnTo>
                      <a:pt x="242189" y="601980"/>
                    </a:lnTo>
                    <a:lnTo>
                      <a:pt x="238760" y="608965"/>
                    </a:lnTo>
                    <a:lnTo>
                      <a:pt x="234823" y="616458"/>
                    </a:lnTo>
                    <a:lnTo>
                      <a:pt x="229870" y="623570"/>
                    </a:lnTo>
                    <a:lnTo>
                      <a:pt x="224409" y="631317"/>
                    </a:lnTo>
                    <a:lnTo>
                      <a:pt x="217170" y="639064"/>
                    </a:lnTo>
                    <a:lnTo>
                      <a:pt x="207772" y="646176"/>
                    </a:lnTo>
                    <a:lnTo>
                      <a:pt x="198882" y="652907"/>
                    </a:lnTo>
                    <a:lnTo>
                      <a:pt x="191389" y="657352"/>
                    </a:lnTo>
                    <a:lnTo>
                      <a:pt x="184023" y="661670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2052" y="671830"/>
                    </a:lnTo>
                    <a:lnTo>
                      <a:pt x="156591" y="674370"/>
                    </a:lnTo>
                    <a:lnTo>
                      <a:pt x="144780" y="678942"/>
                    </a:lnTo>
                    <a:lnTo>
                      <a:pt x="131953" y="682117"/>
                    </a:lnTo>
                    <a:lnTo>
                      <a:pt x="119761" y="684530"/>
                    </a:lnTo>
                    <a:lnTo>
                      <a:pt x="107696" y="685927"/>
                    </a:lnTo>
                    <a:lnTo>
                      <a:pt x="96520" y="687070"/>
                    </a:lnTo>
                    <a:lnTo>
                      <a:pt x="81280" y="687578"/>
                    </a:lnTo>
                    <a:lnTo>
                      <a:pt x="71374" y="686689"/>
                    </a:lnTo>
                    <a:lnTo>
                      <a:pt x="62992" y="685038"/>
                    </a:lnTo>
                    <a:lnTo>
                      <a:pt x="52959" y="682752"/>
                    </a:lnTo>
                    <a:lnTo>
                      <a:pt x="42799" y="679450"/>
                    </a:lnTo>
                    <a:lnTo>
                      <a:pt x="33909" y="675513"/>
                    </a:lnTo>
                    <a:lnTo>
                      <a:pt x="25781" y="671576"/>
                    </a:lnTo>
                    <a:lnTo>
                      <a:pt x="19558" y="666750"/>
                    </a:lnTo>
                    <a:lnTo>
                      <a:pt x="13462" y="661035"/>
                    </a:lnTo>
                    <a:lnTo>
                      <a:pt x="8890" y="654558"/>
                    </a:lnTo>
                    <a:lnTo>
                      <a:pt x="5080" y="647827"/>
                    </a:lnTo>
                    <a:lnTo>
                      <a:pt x="3429" y="644017"/>
                    </a:lnTo>
                    <a:lnTo>
                      <a:pt x="2540" y="640588"/>
                    </a:lnTo>
                    <a:lnTo>
                      <a:pt x="254" y="632206"/>
                    </a:lnTo>
                    <a:lnTo>
                      <a:pt x="0" y="624713"/>
                    </a:lnTo>
                    <a:lnTo>
                      <a:pt x="254" y="616458"/>
                    </a:lnTo>
                    <a:lnTo>
                      <a:pt x="2540" y="608965"/>
                    </a:lnTo>
                    <a:lnTo>
                      <a:pt x="5461" y="600329"/>
                    </a:lnTo>
                    <a:lnTo>
                      <a:pt x="9779" y="592836"/>
                    </a:lnTo>
                    <a:lnTo>
                      <a:pt x="15240" y="584708"/>
                    </a:lnTo>
                    <a:lnTo>
                      <a:pt x="21463" y="576580"/>
                    </a:lnTo>
                    <a:lnTo>
                      <a:pt x="29591" y="568706"/>
                    </a:lnTo>
                    <a:lnTo>
                      <a:pt x="37973" y="561467"/>
                    </a:lnTo>
                    <a:lnTo>
                      <a:pt x="46609" y="554228"/>
                    </a:lnTo>
                    <a:lnTo>
                      <a:pt x="56134" y="548386"/>
                    </a:lnTo>
                    <a:lnTo>
                      <a:pt x="68199" y="541147"/>
                    </a:lnTo>
                    <a:lnTo>
                      <a:pt x="77216" y="537464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300" y="525018"/>
                    </a:lnTo>
                    <a:lnTo>
                      <a:pt x="127635" y="522732"/>
                    </a:lnTo>
                    <a:lnTo>
                      <a:pt x="137541" y="520954"/>
                    </a:lnTo>
                    <a:lnTo>
                      <a:pt x="147447" y="520065"/>
                    </a:lnTo>
                    <a:lnTo>
                      <a:pt x="160401" y="520065"/>
                    </a:lnTo>
                    <a:lnTo>
                      <a:pt x="171831" y="521208"/>
                    </a:lnTo>
                    <a:lnTo>
                      <a:pt x="182372" y="522732"/>
                    </a:lnTo>
                    <a:lnTo>
                      <a:pt x="193294" y="525526"/>
                    </a:lnTo>
                    <a:lnTo>
                      <a:pt x="200025" y="527304"/>
                    </a:lnTo>
                    <a:lnTo>
                      <a:pt x="206629" y="529844"/>
                    </a:lnTo>
                    <a:lnTo>
                      <a:pt x="212344" y="532257"/>
                    </a:lnTo>
                    <a:lnTo>
                      <a:pt x="218313" y="535686"/>
                    </a:lnTo>
                    <a:lnTo>
                      <a:pt x="2183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74F0106-D2FB-4F38-9E0C-AF3F56BC1870}"/>
                  </a:ext>
                </a:extLst>
              </p:cNvPr>
              <p:cNvCxnSpPr/>
              <p:nvPr/>
            </p:nvCxnSpPr>
            <p:spPr>
              <a:xfrm>
                <a:off x="8413750" y="2016252"/>
                <a:ext cx="425450" cy="18084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BF1C311-3008-442C-BB6F-2855C9B409F4}"/>
                </a:ext>
              </a:extLst>
            </p:cNvPr>
            <p:cNvGrpSpPr/>
            <p:nvPr/>
          </p:nvGrpSpPr>
          <p:grpSpPr>
            <a:xfrm>
              <a:off x="929894" y="3689096"/>
              <a:ext cx="8183880" cy="819404"/>
              <a:chOff x="929894" y="3689096"/>
              <a:chExt cx="8183880" cy="81940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520DE58-03C9-446D-BA5F-9413B4268642}"/>
                  </a:ext>
                </a:extLst>
              </p:cNvPr>
              <p:cNvCxnSpPr/>
              <p:nvPr/>
            </p:nvCxnSpPr>
            <p:spPr>
              <a:xfrm>
                <a:off x="929894" y="3689096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95DA0EB-1534-4442-8254-B120D3DB1421}"/>
                  </a:ext>
                </a:extLst>
              </p:cNvPr>
              <p:cNvCxnSpPr/>
              <p:nvPr/>
            </p:nvCxnSpPr>
            <p:spPr>
              <a:xfrm>
                <a:off x="929894" y="3890772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1A6E19A-0A98-4A98-B022-00807AB286FF}"/>
                  </a:ext>
                </a:extLst>
              </p:cNvPr>
              <p:cNvCxnSpPr/>
              <p:nvPr/>
            </p:nvCxnSpPr>
            <p:spPr>
              <a:xfrm>
                <a:off x="942594" y="4508500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75602AA-75E7-4E45-8ED7-8FA25D505C1C}"/>
                  </a:ext>
                </a:extLst>
              </p:cNvPr>
              <p:cNvCxnSpPr/>
              <p:nvPr/>
            </p:nvCxnSpPr>
            <p:spPr>
              <a:xfrm>
                <a:off x="942594" y="4092448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047E4E-D6F8-4286-9B19-6C3B6FC035BB}"/>
                  </a:ext>
                </a:extLst>
              </p:cNvPr>
              <p:cNvCxnSpPr/>
              <p:nvPr/>
            </p:nvCxnSpPr>
            <p:spPr>
              <a:xfrm>
                <a:off x="929894" y="4294124"/>
                <a:ext cx="817118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DF97256-88A8-4FED-8B8E-1EA5BAE952AB}"/>
                </a:ext>
              </a:extLst>
            </p:cNvPr>
            <p:cNvGrpSpPr/>
            <p:nvPr/>
          </p:nvGrpSpPr>
          <p:grpSpPr>
            <a:xfrm>
              <a:off x="1289177" y="3569081"/>
              <a:ext cx="653797" cy="805435"/>
              <a:chOff x="1289177" y="3569081"/>
              <a:chExt cx="653797" cy="805435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48F1B02-6967-485E-9BD8-117DA4C76729}"/>
                  </a:ext>
                </a:extLst>
              </p:cNvPr>
              <p:cNvSpPr/>
              <p:nvPr/>
            </p:nvSpPr>
            <p:spPr>
              <a:xfrm>
                <a:off x="1289177" y="3681095"/>
                <a:ext cx="248032" cy="693421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421">
                    <a:moveTo>
                      <a:pt x="248031" y="0"/>
                    </a:moveTo>
                    <a:lnTo>
                      <a:pt x="248031" y="578993"/>
                    </a:lnTo>
                    <a:lnTo>
                      <a:pt x="247523" y="578993"/>
                    </a:lnTo>
                    <a:lnTo>
                      <a:pt x="248031" y="585851"/>
                    </a:lnTo>
                    <a:lnTo>
                      <a:pt x="247523" y="592582"/>
                    </a:lnTo>
                    <a:lnTo>
                      <a:pt x="246380" y="599567"/>
                    </a:lnTo>
                    <a:lnTo>
                      <a:pt x="244221" y="607060"/>
                    </a:lnTo>
                    <a:lnTo>
                      <a:pt x="240792" y="614045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314" y="636651"/>
                    </a:lnTo>
                    <a:lnTo>
                      <a:pt x="219075" y="644398"/>
                    </a:lnTo>
                    <a:lnTo>
                      <a:pt x="209550" y="651637"/>
                    </a:lnTo>
                    <a:lnTo>
                      <a:pt x="200533" y="658368"/>
                    </a:lnTo>
                    <a:lnTo>
                      <a:pt x="193040" y="662940"/>
                    </a:lnTo>
                    <a:lnTo>
                      <a:pt x="185674" y="667385"/>
                    </a:lnTo>
                    <a:lnTo>
                      <a:pt x="180594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861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245"/>
                    </a:lnTo>
                    <a:lnTo>
                      <a:pt x="108712" y="691769"/>
                    </a:lnTo>
                    <a:lnTo>
                      <a:pt x="97282" y="692912"/>
                    </a:lnTo>
                    <a:lnTo>
                      <a:pt x="82042" y="693420"/>
                    </a:lnTo>
                    <a:lnTo>
                      <a:pt x="71882" y="692531"/>
                    </a:lnTo>
                    <a:lnTo>
                      <a:pt x="63500" y="690880"/>
                    </a:lnTo>
                    <a:lnTo>
                      <a:pt x="53340" y="688594"/>
                    </a:lnTo>
                    <a:lnTo>
                      <a:pt x="43180" y="685292"/>
                    </a:lnTo>
                    <a:lnTo>
                      <a:pt x="34163" y="681355"/>
                    </a:lnTo>
                    <a:lnTo>
                      <a:pt x="26035" y="677291"/>
                    </a:lnTo>
                    <a:lnTo>
                      <a:pt x="19685" y="672465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207" y="653415"/>
                    </a:lnTo>
                    <a:lnTo>
                      <a:pt x="3429" y="649478"/>
                    </a:lnTo>
                    <a:lnTo>
                      <a:pt x="2540" y="646049"/>
                    </a:lnTo>
                    <a:lnTo>
                      <a:pt x="381" y="637540"/>
                    </a:lnTo>
                    <a:lnTo>
                      <a:pt x="0" y="629920"/>
                    </a:lnTo>
                    <a:lnTo>
                      <a:pt x="381" y="621665"/>
                    </a:lnTo>
                    <a:lnTo>
                      <a:pt x="2540" y="614045"/>
                    </a:lnTo>
                    <a:lnTo>
                      <a:pt x="5461" y="605409"/>
                    </a:lnTo>
                    <a:lnTo>
                      <a:pt x="9779" y="597916"/>
                    </a:lnTo>
                    <a:lnTo>
                      <a:pt x="15367" y="589661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8927"/>
                    </a:lnTo>
                    <a:lnTo>
                      <a:pt x="56769" y="552958"/>
                    </a:lnTo>
                    <a:lnTo>
                      <a:pt x="68707" y="545719"/>
                    </a:lnTo>
                    <a:lnTo>
                      <a:pt x="77978" y="542036"/>
                    </a:lnTo>
                    <a:lnTo>
                      <a:pt x="89535" y="536702"/>
                    </a:lnTo>
                    <a:lnTo>
                      <a:pt x="102362" y="532384"/>
                    </a:lnTo>
                    <a:lnTo>
                      <a:pt x="115316" y="529463"/>
                    </a:lnTo>
                    <a:lnTo>
                      <a:pt x="128778" y="527050"/>
                    </a:lnTo>
                    <a:lnTo>
                      <a:pt x="138684" y="525399"/>
                    </a:lnTo>
                    <a:lnTo>
                      <a:pt x="148590" y="524383"/>
                    </a:lnTo>
                    <a:lnTo>
                      <a:pt x="161671" y="524383"/>
                    </a:lnTo>
                    <a:lnTo>
                      <a:pt x="173228" y="525653"/>
                    </a:lnTo>
                    <a:lnTo>
                      <a:pt x="183896" y="527050"/>
                    </a:lnTo>
                    <a:lnTo>
                      <a:pt x="195072" y="529971"/>
                    </a:lnTo>
                    <a:lnTo>
                      <a:pt x="201803" y="531622"/>
                    </a:lnTo>
                    <a:lnTo>
                      <a:pt x="208407" y="534289"/>
                    </a:lnTo>
                    <a:lnTo>
                      <a:pt x="214122" y="536702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BDF63D6-D08C-4663-9298-268FC1F74305}"/>
                  </a:ext>
                </a:extLst>
              </p:cNvPr>
              <p:cNvSpPr/>
              <p:nvPr/>
            </p:nvSpPr>
            <p:spPr>
              <a:xfrm>
                <a:off x="1694942" y="3575431"/>
                <a:ext cx="248032" cy="693548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548">
                    <a:moveTo>
                      <a:pt x="248031" y="0"/>
                    </a:moveTo>
                    <a:lnTo>
                      <a:pt x="248031" y="579120"/>
                    </a:lnTo>
                    <a:lnTo>
                      <a:pt x="247523" y="579120"/>
                    </a:lnTo>
                    <a:lnTo>
                      <a:pt x="248031" y="585978"/>
                    </a:lnTo>
                    <a:lnTo>
                      <a:pt x="247523" y="592709"/>
                    </a:lnTo>
                    <a:lnTo>
                      <a:pt x="246253" y="599694"/>
                    </a:lnTo>
                    <a:lnTo>
                      <a:pt x="244094" y="607187"/>
                    </a:lnTo>
                    <a:lnTo>
                      <a:pt x="240792" y="614172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187" y="636651"/>
                    </a:lnTo>
                    <a:lnTo>
                      <a:pt x="218948" y="644525"/>
                    </a:lnTo>
                    <a:lnTo>
                      <a:pt x="209550" y="651764"/>
                    </a:lnTo>
                    <a:lnTo>
                      <a:pt x="200533" y="658495"/>
                    </a:lnTo>
                    <a:lnTo>
                      <a:pt x="193040" y="663067"/>
                    </a:lnTo>
                    <a:lnTo>
                      <a:pt x="185674" y="667385"/>
                    </a:lnTo>
                    <a:lnTo>
                      <a:pt x="180467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734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372"/>
                    </a:lnTo>
                    <a:lnTo>
                      <a:pt x="108585" y="691769"/>
                    </a:lnTo>
                    <a:lnTo>
                      <a:pt x="97282" y="693039"/>
                    </a:lnTo>
                    <a:lnTo>
                      <a:pt x="82042" y="693547"/>
                    </a:lnTo>
                    <a:lnTo>
                      <a:pt x="71882" y="692531"/>
                    </a:lnTo>
                    <a:lnTo>
                      <a:pt x="63373" y="690880"/>
                    </a:lnTo>
                    <a:lnTo>
                      <a:pt x="53213" y="688721"/>
                    </a:lnTo>
                    <a:lnTo>
                      <a:pt x="43053" y="685292"/>
                    </a:lnTo>
                    <a:lnTo>
                      <a:pt x="34163" y="681355"/>
                    </a:lnTo>
                    <a:lnTo>
                      <a:pt x="25908" y="677291"/>
                    </a:lnTo>
                    <a:lnTo>
                      <a:pt x="19685" y="672592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080" y="653415"/>
                    </a:lnTo>
                    <a:lnTo>
                      <a:pt x="3429" y="649478"/>
                    </a:lnTo>
                    <a:lnTo>
                      <a:pt x="2540" y="646176"/>
                    </a:lnTo>
                    <a:lnTo>
                      <a:pt x="254" y="637667"/>
                    </a:lnTo>
                    <a:lnTo>
                      <a:pt x="0" y="629920"/>
                    </a:lnTo>
                    <a:lnTo>
                      <a:pt x="254" y="621665"/>
                    </a:lnTo>
                    <a:lnTo>
                      <a:pt x="2540" y="614172"/>
                    </a:lnTo>
                    <a:lnTo>
                      <a:pt x="5334" y="605409"/>
                    </a:lnTo>
                    <a:lnTo>
                      <a:pt x="9779" y="597916"/>
                    </a:lnTo>
                    <a:lnTo>
                      <a:pt x="15240" y="589788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9054"/>
                    </a:lnTo>
                    <a:lnTo>
                      <a:pt x="56642" y="552958"/>
                    </a:lnTo>
                    <a:lnTo>
                      <a:pt x="68707" y="545719"/>
                    </a:lnTo>
                    <a:lnTo>
                      <a:pt x="77978" y="542163"/>
                    </a:lnTo>
                    <a:lnTo>
                      <a:pt x="89535" y="536829"/>
                    </a:lnTo>
                    <a:lnTo>
                      <a:pt x="102362" y="532384"/>
                    </a:lnTo>
                    <a:lnTo>
                      <a:pt x="115189" y="529463"/>
                    </a:lnTo>
                    <a:lnTo>
                      <a:pt x="128651" y="527177"/>
                    </a:lnTo>
                    <a:lnTo>
                      <a:pt x="138684" y="525399"/>
                    </a:lnTo>
                    <a:lnTo>
                      <a:pt x="148590" y="524510"/>
                    </a:lnTo>
                    <a:lnTo>
                      <a:pt x="161671" y="524510"/>
                    </a:lnTo>
                    <a:lnTo>
                      <a:pt x="173228" y="525653"/>
                    </a:lnTo>
                    <a:lnTo>
                      <a:pt x="183896" y="527177"/>
                    </a:lnTo>
                    <a:lnTo>
                      <a:pt x="194945" y="529971"/>
                    </a:lnTo>
                    <a:lnTo>
                      <a:pt x="201803" y="531749"/>
                    </a:lnTo>
                    <a:lnTo>
                      <a:pt x="208280" y="534416"/>
                    </a:lnTo>
                    <a:lnTo>
                      <a:pt x="214122" y="536829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1FD4FAD-CCE8-4EBF-87B1-2FA191E8C9BD}"/>
                  </a:ext>
                </a:extLst>
              </p:cNvPr>
              <p:cNvCxnSpPr/>
              <p:nvPr/>
            </p:nvCxnSpPr>
            <p:spPr>
              <a:xfrm flipV="1">
                <a:off x="1519682" y="3569081"/>
                <a:ext cx="409956" cy="112014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A493B35-285C-425B-B0F5-A5F12B791234}"/>
                </a:ext>
              </a:extLst>
            </p:cNvPr>
            <p:cNvGrpSpPr/>
            <p:nvPr/>
          </p:nvGrpSpPr>
          <p:grpSpPr>
            <a:xfrm>
              <a:off x="2076577" y="3692652"/>
              <a:ext cx="673609" cy="900431"/>
              <a:chOff x="2076577" y="3692652"/>
              <a:chExt cx="673609" cy="900431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EB62FD0-56FF-4FCE-A5AD-227F30F2F5D5}"/>
                  </a:ext>
                </a:extLst>
              </p:cNvPr>
              <p:cNvSpPr/>
              <p:nvPr/>
            </p:nvSpPr>
            <p:spPr>
              <a:xfrm>
                <a:off x="2076577" y="3692652"/>
                <a:ext cx="245873" cy="687706"/>
              </a:xfrm>
              <a:custGeom>
                <a:avLst/>
                <a:gdLst/>
                <a:ahLst/>
                <a:cxnLst/>
                <a:rect l="0" t="0" r="0" b="0"/>
                <a:pathLst>
                  <a:path w="245873" h="687706">
                    <a:moveTo>
                      <a:pt x="245872" y="0"/>
                    </a:moveTo>
                    <a:lnTo>
                      <a:pt x="245872" y="574167"/>
                    </a:lnTo>
                    <a:lnTo>
                      <a:pt x="245364" y="574167"/>
                    </a:lnTo>
                    <a:lnTo>
                      <a:pt x="245872" y="581025"/>
                    </a:lnTo>
                    <a:lnTo>
                      <a:pt x="245364" y="587629"/>
                    </a:lnTo>
                    <a:lnTo>
                      <a:pt x="244094" y="594614"/>
                    </a:lnTo>
                    <a:lnTo>
                      <a:pt x="242062" y="602107"/>
                    </a:lnTo>
                    <a:lnTo>
                      <a:pt x="238633" y="608965"/>
                    </a:lnTo>
                    <a:lnTo>
                      <a:pt x="234696" y="616458"/>
                    </a:lnTo>
                    <a:lnTo>
                      <a:pt x="229743" y="623697"/>
                    </a:lnTo>
                    <a:lnTo>
                      <a:pt x="224282" y="631444"/>
                    </a:lnTo>
                    <a:lnTo>
                      <a:pt x="217043" y="639064"/>
                    </a:lnTo>
                    <a:lnTo>
                      <a:pt x="207772" y="646176"/>
                    </a:lnTo>
                    <a:lnTo>
                      <a:pt x="198882" y="653034"/>
                    </a:lnTo>
                    <a:lnTo>
                      <a:pt x="191389" y="657479"/>
                    </a:lnTo>
                    <a:lnTo>
                      <a:pt x="184023" y="661797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1925" y="671830"/>
                    </a:lnTo>
                    <a:lnTo>
                      <a:pt x="156464" y="674497"/>
                    </a:lnTo>
                    <a:lnTo>
                      <a:pt x="144653" y="679069"/>
                    </a:lnTo>
                    <a:lnTo>
                      <a:pt x="131826" y="682117"/>
                    </a:lnTo>
                    <a:lnTo>
                      <a:pt x="119634" y="684530"/>
                    </a:lnTo>
                    <a:lnTo>
                      <a:pt x="107569" y="685927"/>
                    </a:lnTo>
                    <a:lnTo>
                      <a:pt x="96393" y="687197"/>
                    </a:lnTo>
                    <a:lnTo>
                      <a:pt x="81280" y="687705"/>
                    </a:lnTo>
                    <a:lnTo>
                      <a:pt x="71247" y="686816"/>
                    </a:lnTo>
                    <a:lnTo>
                      <a:pt x="62865" y="685038"/>
                    </a:lnTo>
                    <a:lnTo>
                      <a:pt x="52832" y="682879"/>
                    </a:lnTo>
                    <a:lnTo>
                      <a:pt x="42672" y="679577"/>
                    </a:lnTo>
                    <a:lnTo>
                      <a:pt x="33782" y="675640"/>
                    </a:lnTo>
                    <a:lnTo>
                      <a:pt x="25654" y="671576"/>
                    </a:lnTo>
                    <a:lnTo>
                      <a:pt x="19431" y="666877"/>
                    </a:lnTo>
                    <a:lnTo>
                      <a:pt x="13335" y="661162"/>
                    </a:lnTo>
                    <a:lnTo>
                      <a:pt x="8763" y="654558"/>
                    </a:lnTo>
                    <a:lnTo>
                      <a:pt x="4953" y="647827"/>
                    </a:lnTo>
                    <a:lnTo>
                      <a:pt x="3302" y="644144"/>
                    </a:lnTo>
                    <a:lnTo>
                      <a:pt x="2413" y="640715"/>
                    </a:lnTo>
                    <a:lnTo>
                      <a:pt x="127" y="632333"/>
                    </a:lnTo>
                    <a:lnTo>
                      <a:pt x="0" y="624713"/>
                    </a:lnTo>
                    <a:lnTo>
                      <a:pt x="127" y="616458"/>
                    </a:lnTo>
                    <a:lnTo>
                      <a:pt x="2413" y="608965"/>
                    </a:lnTo>
                    <a:lnTo>
                      <a:pt x="5334" y="600329"/>
                    </a:lnTo>
                    <a:lnTo>
                      <a:pt x="9652" y="592963"/>
                    </a:lnTo>
                    <a:lnTo>
                      <a:pt x="15113" y="584835"/>
                    </a:lnTo>
                    <a:lnTo>
                      <a:pt x="21336" y="576707"/>
                    </a:lnTo>
                    <a:lnTo>
                      <a:pt x="29464" y="568706"/>
                    </a:lnTo>
                    <a:lnTo>
                      <a:pt x="37846" y="561467"/>
                    </a:lnTo>
                    <a:lnTo>
                      <a:pt x="46482" y="554355"/>
                    </a:lnTo>
                    <a:lnTo>
                      <a:pt x="56134" y="548386"/>
                    </a:lnTo>
                    <a:lnTo>
                      <a:pt x="68072" y="541274"/>
                    </a:lnTo>
                    <a:lnTo>
                      <a:pt x="77216" y="537591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173" y="525145"/>
                    </a:lnTo>
                    <a:lnTo>
                      <a:pt x="127508" y="522732"/>
                    </a:lnTo>
                    <a:lnTo>
                      <a:pt x="137414" y="521081"/>
                    </a:lnTo>
                    <a:lnTo>
                      <a:pt x="147320" y="520192"/>
                    </a:lnTo>
                    <a:lnTo>
                      <a:pt x="160274" y="520192"/>
                    </a:lnTo>
                    <a:lnTo>
                      <a:pt x="171704" y="521335"/>
                    </a:lnTo>
                    <a:lnTo>
                      <a:pt x="182372" y="522732"/>
                    </a:lnTo>
                    <a:lnTo>
                      <a:pt x="193294" y="525653"/>
                    </a:lnTo>
                    <a:lnTo>
                      <a:pt x="200025" y="527304"/>
                    </a:lnTo>
                    <a:lnTo>
                      <a:pt x="206502" y="529971"/>
                    </a:lnTo>
                    <a:lnTo>
                      <a:pt x="212217" y="532257"/>
                    </a:lnTo>
                    <a:lnTo>
                      <a:pt x="218186" y="535686"/>
                    </a:lnTo>
                    <a:lnTo>
                      <a:pt x="218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7A52D04-1CFF-4719-BC0F-B477015AD9D1}"/>
                  </a:ext>
                </a:extLst>
              </p:cNvPr>
              <p:cNvSpPr/>
              <p:nvPr/>
            </p:nvSpPr>
            <p:spPr>
              <a:xfrm>
                <a:off x="2504186" y="3905504"/>
                <a:ext cx="246000" cy="687579"/>
              </a:xfrm>
              <a:custGeom>
                <a:avLst/>
                <a:gdLst/>
                <a:ahLst/>
                <a:cxnLst/>
                <a:rect l="0" t="0" r="0" b="0"/>
                <a:pathLst>
                  <a:path w="246000" h="687579">
                    <a:moveTo>
                      <a:pt x="245999" y="0"/>
                    </a:moveTo>
                    <a:lnTo>
                      <a:pt x="245999" y="574167"/>
                    </a:lnTo>
                    <a:lnTo>
                      <a:pt x="245491" y="574167"/>
                    </a:lnTo>
                    <a:lnTo>
                      <a:pt x="245999" y="580898"/>
                    </a:lnTo>
                    <a:lnTo>
                      <a:pt x="245491" y="587629"/>
                    </a:lnTo>
                    <a:lnTo>
                      <a:pt x="244221" y="594614"/>
                    </a:lnTo>
                    <a:lnTo>
                      <a:pt x="242189" y="601980"/>
                    </a:lnTo>
                    <a:lnTo>
                      <a:pt x="238760" y="608965"/>
                    </a:lnTo>
                    <a:lnTo>
                      <a:pt x="234823" y="616458"/>
                    </a:lnTo>
                    <a:lnTo>
                      <a:pt x="229870" y="623570"/>
                    </a:lnTo>
                    <a:lnTo>
                      <a:pt x="224409" y="631317"/>
                    </a:lnTo>
                    <a:lnTo>
                      <a:pt x="217170" y="639064"/>
                    </a:lnTo>
                    <a:lnTo>
                      <a:pt x="207772" y="646176"/>
                    </a:lnTo>
                    <a:lnTo>
                      <a:pt x="198882" y="652907"/>
                    </a:lnTo>
                    <a:lnTo>
                      <a:pt x="191389" y="657352"/>
                    </a:lnTo>
                    <a:lnTo>
                      <a:pt x="184023" y="661670"/>
                    </a:lnTo>
                    <a:lnTo>
                      <a:pt x="178943" y="664591"/>
                    </a:lnTo>
                    <a:lnTo>
                      <a:pt x="170561" y="668528"/>
                    </a:lnTo>
                    <a:lnTo>
                      <a:pt x="162052" y="671830"/>
                    </a:lnTo>
                    <a:lnTo>
                      <a:pt x="156591" y="674370"/>
                    </a:lnTo>
                    <a:lnTo>
                      <a:pt x="144780" y="678942"/>
                    </a:lnTo>
                    <a:lnTo>
                      <a:pt x="131953" y="682117"/>
                    </a:lnTo>
                    <a:lnTo>
                      <a:pt x="119761" y="684530"/>
                    </a:lnTo>
                    <a:lnTo>
                      <a:pt x="107696" y="685927"/>
                    </a:lnTo>
                    <a:lnTo>
                      <a:pt x="96520" y="687070"/>
                    </a:lnTo>
                    <a:lnTo>
                      <a:pt x="81280" y="687578"/>
                    </a:lnTo>
                    <a:lnTo>
                      <a:pt x="71374" y="686689"/>
                    </a:lnTo>
                    <a:lnTo>
                      <a:pt x="62992" y="685038"/>
                    </a:lnTo>
                    <a:lnTo>
                      <a:pt x="52959" y="682752"/>
                    </a:lnTo>
                    <a:lnTo>
                      <a:pt x="42799" y="679450"/>
                    </a:lnTo>
                    <a:lnTo>
                      <a:pt x="33909" y="675513"/>
                    </a:lnTo>
                    <a:lnTo>
                      <a:pt x="25781" y="671576"/>
                    </a:lnTo>
                    <a:lnTo>
                      <a:pt x="19558" y="666750"/>
                    </a:lnTo>
                    <a:lnTo>
                      <a:pt x="13462" y="661035"/>
                    </a:lnTo>
                    <a:lnTo>
                      <a:pt x="8890" y="654558"/>
                    </a:lnTo>
                    <a:lnTo>
                      <a:pt x="5080" y="647827"/>
                    </a:lnTo>
                    <a:lnTo>
                      <a:pt x="3429" y="644017"/>
                    </a:lnTo>
                    <a:lnTo>
                      <a:pt x="2540" y="640588"/>
                    </a:lnTo>
                    <a:lnTo>
                      <a:pt x="254" y="632206"/>
                    </a:lnTo>
                    <a:lnTo>
                      <a:pt x="0" y="624713"/>
                    </a:lnTo>
                    <a:lnTo>
                      <a:pt x="254" y="616458"/>
                    </a:lnTo>
                    <a:lnTo>
                      <a:pt x="2540" y="608965"/>
                    </a:lnTo>
                    <a:lnTo>
                      <a:pt x="5461" y="600329"/>
                    </a:lnTo>
                    <a:lnTo>
                      <a:pt x="9779" y="592836"/>
                    </a:lnTo>
                    <a:lnTo>
                      <a:pt x="15240" y="584708"/>
                    </a:lnTo>
                    <a:lnTo>
                      <a:pt x="21463" y="576580"/>
                    </a:lnTo>
                    <a:lnTo>
                      <a:pt x="29591" y="568706"/>
                    </a:lnTo>
                    <a:lnTo>
                      <a:pt x="37973" y="561467"/>
                    </a:lnTo>
                    <a:lnTo>
                      <a:pt x="46609" y="554228"/>
                    </a:lnTo>
                    <a:lnTo>
                      <a:pt x="56134" y="548386"/>
                    </a:lnTo>
                    <a:lnTo>
                      <a:pt x="68199" y="541147"/>
                    </a:lnTo>
                    <a:lnTo>
                      <a:pt x="77216" y="537464"/>
                    </a:lnTo>
                    <a:lnTo>
                      <a:pt x="88773" y="532257"/>
                    </a:lnTo>
                    <a:lnTo>
                      <a:pt x="101473" y="527939"/>
                    </a:lnTo>
                    <a:lnTo>
                      <a:pt x="114300" y="525018"/>
                    </a:lnTo>
                    <a:lnTo>
                      <a:pt x="127635" y="522732"/>
                    </a:lnTo>
                    <a:lnTo>
                      <a:pt x="137541" y="520954"/>
                    </a:lnTo>
                    <a:lnTo>
                      <a:pt x="147447" y="520065"/>
                    </a:lnTo>
                    <a:lnTo>
                      <a:pt x="160401" y="520065"/>
                    </a:lnTo>
                    <a:lnTo>
                      <a:pt x="171831" y="521208"/>
                    </a:lnTo>
                    <a:lnTo>
                      <a:pt x="182372" y="522732"/>
                    </a:lnTo>
                    <a:lnTo>
                      <a:pt x="193294" y="525526"/>
                    </a:lnTo>
                    <a:lnTo>
                      <a:pt x="200025" y="527304"/>
                    </a:lnTo>
                    <a:lnTo>
                      <a:pt x="206629" y="529844"/>
                    </a:lnTo>
                    <a:lnTo>
                      <a:pt x="212344" y="532257"/>
                    </a:lnTo>
                    <a:lnTo>
                      <a:pt x="218313" y="535686"/>
                    </a:lnTo>
                    <a:lnTo>
                      <a:pt x="2183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4656B8B-F7B2-4AAF-8683-6D3B3E45FA44}"/>
                  </a:ext>
                </a:extLst>
              </p:cNvPr>
              <p:cNvCxnSpPr/>
              <p:nvPr/>
            </p:nvCxnSpPr>
            <p:spPr>
              <a:xfrm>
                <a:off x="2305050" y="3705352"/>
                <a:ext cx="425450" cy="180848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D971E5-AF14-4FD4-B11D-444D46485917}"/>
                </a:ext>
              </a:extLst>
            </p:cNvPr>
            <p:cNvSpPr/>
            <p:nvPr/>
          </p:nvSpPr>
          <p:spPr>
            <a:xfrm>
              <a:off x="2959100" y="39751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9D71192-BA00-437E-AAA0-D46C28872B0B}"/>
                </a:ext>
              </a:extLst>
            </p:cNvPr>
            <p:cNvGrpSpPr/>
            <p:nvPr/>
          </p:nvGrpSpPr>
          <p:grpSpPr>
            <a:xfrm>
              <a:off x="3411665" y="3843465"/>
              <a:ext cx="172043" cy="433449"/>
              <a:chOff x="3411665" y="3843465"/>
              <a:chExt cx="172043" cy="433449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AC2DB5E-21A5-418E-91C3-C4DE399EBEB7}"/>
                  </a:ext>
                </a:extLst>
              </p:cNvPr>
              <p:cNvSpPr/>
              <p:nvPr/>
            </p:nvSpPr>
            <p:spPr>
              <a:xfrm>
                <a:off x="3411665" y="3843465"/>
                <a:ext cx="164224" cy="171439"/>
              </a:xfrm>
              <a:custGeom>
                <a:avLst/>
                <a:gdLst/>
                <a:ahLst/>
                <a:cxnLst/>
                <a:rect l="0" t="0" r="0" b="0"/>
                <a:pathLst>
                  <a:path w="164224" h="171439">
                    <a:moveTo>
                      <a:pt x="5865" y="169821"/>
                    </a:moveTo>
                    <a:lnTo>
                      <a:pt x="7820" y="171438"/>
                    </a:lnTo>
                    <a:lnTo>
                      <a:pt x="86021" y="132622"/>
                    </a:lnTo>
                    <a:lnTo>
                      <a:pt x="164223" y="82484"/>
                    </a:lnTo>
                    <a:lnTo>
                      <a:pt x="152492" y="82484"/>
                    </a:lnTo>
                    <a:lnTo>
                      <a:pt x="91886" y="72780"/>
                    </a:lnTo>
                    <a:lnTo>
                      <a:pt x="58651" y="58224"/>
                    </a:lnTo>
                    <a:lnTo>
                      <a:pt x="23460" y="37199"/>
                    </a:lnTo>
                    <a:lnTo>
                      <a:pt x="7820" y="16173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348F13C-9604-41FB-B0FC-9687996B3F8D}"/>
                  </a:ext>
                </a:extLst>
              </p:cNvPr>
              <p:cNvSpPr/>
              <p:nvPr/>
            </p:nvSpPr>
            <p:spPr>
              <a:xfrm>
                <a:off x="3419484" y="4018137"/>
                <a:ext cx="164224" cy="147180"/>
              </a:xfrm>
              <a:custGeom>
                <a:avLst/>
                <a:gdLst/>
                <a:ahLst/>
                <a:cxnLst/>
                <a:rect l="0" t="0" r="0" b="0"/>
                <a:pathLst>
                  <a:path w="164224" h="147180">
                    <a:moveTo>
                      <a:pt x="158358" y="147179"/>
                    </a:moveTo>
                    <a:lnTo>
                      <a:pt x="160313" y="140710"/>
                    </a:lnTo>
                    <a:lnTo>
                      <a:pt x="162268" y="129388"/>
                    </a:lnTo>
                    <a:lnTo>
                      <a:pt x="164223" y="116449"/>
                    </a:lnTo>
                    <a:lnTo>
                      <a:pt x="162268" y="100276"/>
                    </a:lnTo>
                    <a:lnTo>
                      <a:pt x="150538" y="77633"/>
                    </a:lnTo>
                    <a:lnTo>
                      <a:pt x="138808" y="61459"/>
                    </a:lnTo>
                    <a:lnTo>
                      <a:pt x="127077" y="50138"/>
                    </a:lnTo>
                    <a:lnTo>
                      <a:pt x="109482" y="35581"/>
                    </a:lnTo>
                    <a:lnTo>
                      <a:pt x="89932" y="24260"/>
                    </a:lnTo>
                    <a:lnTo>
                      <a:pt x="80157" y="17791"/>
                    </a:lnTo>
                    <a:lnTo>
                      <a:pt x="50831" y="8087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057878-308C-4D32-A56B-91430B4927B3}"/>
                  </a:ext>
                </a:extLst>
              </p:cNvPr>
              <p:cNvSpPr/>
              <p:nvPr/>
            </p:nvSpPr>
            <p:spPr>
              <a:xfrm>
                <a:off x="3439035" y="4089301"/>
                <a:ext cx="123168" cy="187613"/>
              </a:xfrm>
              <a:custGeom>
                <a:avLst/>
                <a:gdLst/>
                <a:ahLst/>
                <a:cxnLst/>
                <a:rect l="0" t="0" r="0" b="0"/>
                <a:pathLst>
                  <a:path w="123168" h="187613">
                    <a:moveTo>
                      <a:pt x="27370" y="187612"/>
                    </a:moveTo>
                    <a:lnTo>
                      <a:pt x="21505" y="184377"/>
                    </a:lnTo>
                    <a:lnTo>
                      <a:pt x="17595" y="177908"/>
                    </a:lnTo>
                    <a:lnTo>
                      <a:pt x="11730" y="166586"/>
                    </a:lnTo>
                    <a:lnTo>
                      <a:pt x="5865" y="145561"/>
                    </a:lnTo>
                    <a:lnTo>
                      <a:pt x="0" y="113214"/>
                    </a:lnTo>
                    <a:lnTo>
                      <a:pt x="1955" y="98658"/>
                    </a:lnTo>
                    <a:lnTo>
                      <a:pt x="7820" y="66311"/>
                    </a:lnTo>
                    <a:lnTo>
                      <a:pt x="21505" y="45285"/>
                    </a:lnTo>
                    <a:lnTo>
                      <a:pt x="35191" y="33964"/>
                    </a:lnTo>
                    <a:lnTo>
                      <a:pt x="58651" y="24260"/>
                    </a:lnTo>
                    <a:lnTo>
                      <a:pt x="123167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613DD8C-C25D-495D-9F57-FF5374044CAD}"/>
                </a:ext>
              </a:extLst>
            </p:cNvPr>
            <p:cNvGrpSpPr/>
            <p:nvPr/>
          </p:nvGrpSpPr>
          <p:grpSpPr>
            <a:xfrm>
              <a:off x="3879977" y="3988181"/>
              <a:ext cx="653797" cy="805435"/>
              <a:chOff x="3879977" y="3988181"/>
              <a:chExt cx="653797" cy="805435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38F8F6C-D07A-4F64-8FA8-0ADF53ACC4A3}"/>
                  </a:ext>
                </a:extLst>
              </p:cNvPr>
              <p:cNvSpPr/>
              <p:nvPr/>
            </p:nvSpPr>
            <p:spPr>
              <a:xfrm>
                <a:off x="3879977" y="4100195"/>
                <a:ext cx="248032" cy="693421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421">
                    <a:moveTo>
                      <a:pt x="248031" y="0"/>
                    </a:moveTo>
                    <a:lnTo>
                      <a:pt x="248031" y="578993"/>
                    </a:lnTo>
                    <a:lnTo>
                      <a:pt x="247523" y="578993"/>
                    </a:lnTo>
                    <a:lnTo>
                      <a:pt x="248031" y="585851"/>
                    </a:lnTo>
                    <a:lnTo>
                      <a:pt x="247523" y="592582"/>
                    </a:lnTo>
                    <a:lnTo>
                      <a:pt x="246380" y="599567"/>
                    </a:lnTo>
                    <a:lnTo>
                      <a:pt x="244221" y="607060"/>
                    </a:lnTo>
                    <a:lnTo>
                      <a:pt x="240792" y="614045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314" y="636651"/>
                    </a:lnTo>
                    <a:lnTo>
                      <a:pt x="219075" y="644398"/>
                    </a:lnTo>
                    <a:lnTo>
                      <a:pt x="209550" y="651637"/>
                    </a:lnTo>
                    <a:lnTo>
                      <a:pt x="200533" y="658368"/>
                    </a:lnTo>
                    <a:lnTo>
                      <a:pt x="193040" y="662940"/>
                    </a:lnTo>
                    <a:lnTo>
                      <a:pt x="185674" y="667385"/>
                    </a:lnTo>
                    <a:lnTo>
                      <a:pt x="180594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861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245"/>
                    </a:lnTo>
                    <a:lnTo>
                      <a:pt x="108712" y="691769"/>
                    </a:lnTo>
                    <a:lnTo>
                      <a:pt x="97282" y="692912"/>
                    </a:lnTo>
                    <a:lnTo>
                      <a:pt x="82042" y="693420"/>
                    </a:lnTo>
                    <a:lnTo>
                      <a:pt x="71882" y="692531"/>
                    </a:lnTo>
                    <a:lnTo>
                      <a:pt x="63500" y="690880"/>
                    </a:lnTo>
                    <a:lnTo>
                      <a:pt x="53340" y="688594"/>
                    </a:lnTo>
                    <a:lnTo>
                      <a:pt x="43180" y="685292"/>
                    </a:lnTo>
                    <a:lnTo>
                      <a:pt x="34163" y="681355"/>
                    </a:lnTo>
                    <a:lnTo>
                      <a:pt x="26035" y="677291"/>
                    </a:lnTo>
                    <a:lnTo>
                      <a:pt x="19685" y="672465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207" y="653415"/>
                    </a:lnTo>
                    <a:lnTo>
                      <a:pt x="3429" y="649478"/>
                    </a:lnTo>
                    <a:lnTo>
                      <a:pt x="2540" y="646049"/>
                    </a:lnTo>
                    <a:lnTo>
                      <a:pt x="381" y="637540"/>
                    </a:lnTo>
                    <a:lnTo>
                      <a:pt x="0" y="629920"/>
                    </a:lnTo>
                    <a:lnTo>
                      <a:pt x="381" y="621665"/>
                    </a:lnTo>
                    <a:lnTo>
                      <a:pt x="2540" y="614045"/>
                    </a:lnTo>
                    <a:lnTo>
                      <a:pt x="5461" y="605409"/>
                    </a:lnTo>
                    <a:lnTo>
                      <a:pt x="9779" y="597916"/>
                    </a:lnTo>
                    <a:lnTo>
                      <a:pt x="15367" y="589661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8927"/>
                    </a:lnTo>
                    <a:lnTo>
                      <a:pt x="56769" y="552958"/>
                    </a:lnTo>
                    <a:lnTo>
                      <a:pt x="68707" y="545719"/>
                    </a:lnTo>
                    <a:lnTo>
                      <a:pt x="77978" y="542036"/>
                    </a:lnTo>
                    <a:lnTo>
                      <a:pt x="89535" y="536702"/>
                    </a:lnTo>
                    <a:lnTo>
                      <a:pt x="102362" y="532384"/>
                    </a:lnTo>
                    <a:lnTo>
                      <a:pt x="115316" y="529463"/>
                    </a:lnTo>
                    <a:lnTo>
                      <a:pt x="128778" y="527050"/>
                    </a:lnTo>
                    <a:lnTo>
                      <a:pt x="138684" y="525399"/>
                    </a:lnTo>
                    <a:lnTo>
                      <a:pt x="148590" y="524383"/>
                    </a:lnTo>
                    <a:lnTo>
                      <a:pt x="161671" y="524383"/>
                    </a:lnTo>
                    <a:lnTo>
                      <a:pt x="173228" y="525653"/>
                    </a:lnTo>
                    <a:lnTo>
                      <a:pt x="183896" y="527050"/>
                    </a:lnTo>
                    <a:lnTo>
                      <a:pt x="195072" y="529971"/>
                    </a:lnTo>
                    <a:lnTo>
                      <a:pt x="201803" y="531622"/>
                    </a:lnTo>
                    <a:lnTo>
                      <a:pt x="208407" y="534289"/>
                    </a:lnTo>
                    <a:lnTo>
                      <a:pt x="214122" y="536702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DC9A764-2B9F-4A1A-9F2E-8A68452EC1F5}"/>
                  </a:ext>
                </a:extLst>
              </p:cNvPr>
              <p:cNvSpPr/>
              <p:nvPr/>
            </p:nvSpPr>
            <p:spPr>
              <a:xfrm>
                <a:off x="4285742" y="3994531"/>
                <a:ext cx="248032" cy="693548"/>
              </a:xfrm>
              <a:custGeom>
                <a:avLst/>
                <a:gdLst/>
                <a:ahLst/>
                <a:cxnLst/>
                <a:rect l="0" t="0" r="0" b="0"/>
                <a:pathLst>
                  <a:path w="248032" h="693548">
                    <a:moveTo>
                      <a:pt x="248031" y="0"/>
                    </a:moveTo>
                    <a:lnTo>
                      <a:pt x="248031" y="579120"/>
                    </a:lnTo>
                    <a:lnTo>
                      <a:pt x="247523" y="579120"/>
                    </a:lnTo>
                    <a:lnTo>
                      <a:pt x="248031" y="585978"/>
                    </a:lnTo>
                    <a:lnTo>
                      <a:pt x="247523" y="592709"/>
                    </a:lnTo>
                    <a:lnTo>
                      <a:pt x="246253" y="599694"/>
                    </a:lnTo>
                    <a:lnTo>
                      <a:pt x="244094" y="607187"/>
                    </a:lnTo>
                    <a:lnTo>
                      <a:pt x="240792" y="614172"/>
                    </a:lnTo>
                    <a:lnTo>
                      <a:pt x="236855" y="621665"/>
                    </a:lnTo>
                    <a:lnTo>
                      <a:pt x="231775" y="628904"/>
                    </a:lnTo>
                    <a:lnTo>
                      <a:pt x="226187" y="636651"/>
                    </a:lnTo>
                    <a:lnTo>
                      <a:pt x="218948" y="644525"/>
                    </a:lnTo>
                    <a:lnTo>
                      <a:pt x="209550" y="651764"/>
                    </a:lnTo>
                    <a:lnTo>
                      <a:pt x="200533" y="658495"/>
                    </a:lnTo>
                    <a:lnTo>
                      <a:pt x="193040" y="663067"/>
                    </a:lnTo>
                    <a:lnTo>
                      <a:pt x="185674" y="667385"/>
                    </a:lnTo>
                    <a:lnTo>
                      <a:pt x="180467" y="670306"/>
                    </a:lnTo>
                    <a:lnTo>
                      <a:pt x="172085" y="674116"/>
                    </a:lnTo>
                    <a:lnTo>
                      <a:pt x="163322" y="677545"/>
                    </a:lnTo>
                    <a:lnTo>
                      <a:pt x="157734" y="680212"/>
                    </a:lnTo>
                    <a:lnTo>
                      <a:pt x="145923" y="684784"/>
                    </a:lnTo>
                    <a:lnTo>
                      <a:pt x="133096" y="687959"/>
                    </a:lnTo>
                    <a:lnTo>
                      <a:pt x="120777" y="690372"/>
                    </a:lnTo>
                    <a:lnTo>
                      <a:pt x="108585" y="691769"/>
                    </a:lnTo>
                    <a:lnTo>
                      <a:pt x="97282" y="693039"/>
                    </a:lnTo>
                    <a:lnTo>
                      <a:pt x="82042" y="693547"/>
                    </a:lnTo>
                    <a:lnTo>
                      <a:pt x="71882" y="692531"/>
                    </a:lnTo>
                    <a:lnTo>
                      <a:pt x="63373" y="690880"/>
                    </a:lnTo>
                    <a:lnTo>
                      <a:pt x="53213" y="688721"/>
                    </a:lnTo>
                    <a:lnTo>
                      <a:pt x="43053" y="685292"/>
                    </a:lnTo>
                    <a:lnTo>
                      <a:pt x="34163" y="681355"/>
                    </a:lnTo>
                    <a:lnTo>
                      <a:pt x="25908" y="677291"/>
                    </a:lnTo>
                    <a:lnTo>
                      <a:pt x="19685" y="672592"/>
                    </a:lnTo>
                    <a:lnTo>
                      <a:pt x="13589" y="666623"/>
                    </a:lnTo>
                    <a:lnTo>
                      <a:pt x="9017" y="660146"/>
                    </a:lnTo>
                    <a:lnTo>
                      <a:pt x="5080" y="653415"/>
                    </a:lnTo>
                    <a:lnTo>
                      <a:pt x="3429" y="649478"/>
                    </a:lnTo>
                    <a:lnTo>
                      <a:pt x="2540" y="646176"/>
                    </a:lnTo>
                    <a:lnTo>
                      <a:pt x="254" y="637667"/>
                    </a:lnTo>
                    <a:lnTo>
                      <a:pt x="0" y="629920"/>
                    </a:lnTo>
                    <a:lnTo>
                      <a:pt x="254" y="621665"/>
                    </a:lnTo>
                    <a:lnTo>
                      <a:pt x="2540" y="614172"/>
                    </a:lnTo>
                    <a:lnTo>
                      <a:pt x="5334" y="605409"/>
                    </a:lnTo>
                    <a:lnTo>
                      <a:pt x="9779" y="597916"/>
                    </a:lnTo>
                    <a:lnTo>
                      <a:pt x="15240" y="589788"/>
                    </a:lnTo>
                    <a:lnTo>
                      <a:pt x="21590" y="581533"/>
                    </a:lnTo>
                    <a:lnTo>
                      <a:pt x="29845" y="573532"/>
                    </a:lnTo>
                    <a:lnTo>
                      <a:pt x="38227" y="566293"/>
                    </a:lnTo>
                    <a:lnTo>
                      <a:pt x="46990" y="559054"/>
                    </a:lnTo>
                    <a:lnTo>
                      <a:pt x="56642" y="552958"/>
                    </a:lnTo>
                    <a:lnTo>
                      <a:pt x="68707" y="545719"/>
                    </a:lnTo>
                    <a:lnTo>
                      <a:pt x="77978" y="542163"/>
                    </a:lnTo>
                    <a:lnTo>
                      <a:pt x="89535" y="536829"/>
                    </a:lnTo>
                    <a:lnTo>
                      <a:pt x="102362" y="532384"/>
                    </a:lnTo>
                    <a:lnTo>
                      <a:pt x="115189" y="529463"/>
                    </a:lnTo>
                    <a:lnTo>
                      <a:pt x="128651" y="527177"/>
                    </a:lnTo>
                    <a:lnTo>
                      <a:pt x="138684" y="525399"/>
                    </a:lnTo>
                    <a:lnTo>
                      <a:pt x="148590" y="524510"/>
                    </a:lnTo>
                    <a:lnTo>
                      <a:pt x="161671" y="524510"/>
                    </a:lnTo>
                    <a:lnTo>
                      <a:pt x="173228" y="525653"/>
                    </a:lnTo>
                    <a:lnTo>
                      <a:pt x="183896" y="527177"/>
                    </a:lnTo>
                    <a:lnTo>
                      <a:pt x="194945" y="529971"/>
                    </a:lnTo>
                    <a:lnTo>
                      <a:pt x="201803" y="531749"/>
                    </a:lnTo>
                    <a:lnTo>
                      <a:pt x="208280" y="534416"/>
                    </a:lnTo>
                    <a:lnTo>
                      <a:pt x="214122" y="536829"/>
                    </a:lnTo>
                    <a:lnTo>
                      <a:pt x="220218" y="540131"/>
                    </a:lnTo>
                    <a:lnTo>
                      <a:pt x="220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2942DFB-BCC7-4145-9897-31704D6826DC}"/>
                  </a:ext>
                </a:extLst>
              </p:cNvPr>
              <p:cNvCxnSpPr/>
              <p:nvPr/>
            </p:nvCxnSpPr>
            <p:spPr>
              <a:xfrm flipV="1">
                <a:off x="4110482" y="3988181"/>
                <a:ext cx="409956" cy="112014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FFB4A83-F75C-4A36-A06A-31827A133F21}"/>
                </a:ext>
              </a:extLst>
            </p:cNvPr>
            <p:cNvSpPr/>
            <p:nvPr/>
          </p:nvSpPr>
          <p:spPr>
            <a:xfrm>
              <a:off x="4680077" y="3909695"/>
              <a:ext cx="248032" cy="693421"/>
            </a:xfrm>
            <a:custGeom>
              <a:avLst/>
              <a:gdLst/>
              <a:ahLst/>
              <a:cxnLst/>
              <a:rect l="0" t="0" r="0" b="0"/>
              <a:pathLst>
                <a:path w="248032" h="693421">
                  <a:moveTo>
                    <a:pt x="248031" y="0"/>
                  </a:moveTo>
                  <a:lnTo>
                    <a:pt x="248031" y="578993"/>
                  </a:lnTo>
                  <a:lnTo>
                    <a:pt x="247523" y="578993"/>
                  </a:lnTo>
                  <a:lnTo>
                    <a:pt x="248031" y="585851"/>
                  </a:lnTo>
                  <a:lnTo>
                    <a:pt x="247523" y="592582"/>
                  </a:lnTo>
                  <a:lnTo>
                    <a:pt x="246380" y="599567"/>
                  </a:lnTo>
                  <a:lnTo>
                    <a:pt x="244221" y="607060"/>
                  </a:lnTo>
                  <a:lnTo>
                    <a:pt x="240792" y="614045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314" y="636651"/>
                  </a:lnTo>
                  <a:lnTo>
                    <a:pt x="219075" y="644398"/>
                  </a:lnTo>
                  <a:lnTo>
                    <a:pt x="209550" y="651637"/>
                  </a:lnTo>
                  <a:lnTo>
                    <a:pt x="200533" y="658368"/>
                  </a:lnTo>
                  <a:lnTo>
                    <a:pt x="193040" y="662940"/>
                  </a:lnTo>
                  <a:lnTo>
                    <a:pt x="185674" y="667385"/>
                  </a:lnTo>
                  <a:lnTo>
                    <a:pt x="180594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861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245"/>
                  </a:lnTo>
                  <a:lnTo>
                    <a:pt x="108712" y="691769"/>
                  </a:lnTo>
                  <a:lnTo>
                    <a:pt x="97282" y="692912"/>
                  </a:lnTo>
                  <a:lnTo>
                    <a:pt x="82042" y="693420"/>
                  </a:lnTo>
                  <a:lnTo>
                    <a:pt x="71882" y="692531"/>
                  </a:lnTo>
                  <a:lnTo>
                    <a:pt x="63500" y="690880"/>
                  </a:lnTo>
                  <a:lnTo>
                    <a:pt x="53340" y="688594"/>
                  </a:lnTo>
                  <a:lnTo>
                    <a:pt x="43180" y="685292"/>
                  </a:lnTo>
                  <a:lnTo>
                    <a:pt x="34163" y="681355"/>
                  </a:lnTo>
                  <a:lnTo>
                    <a:pt x="26035" y="677291"/>
                  </a:lnTo>
                  <a:lnTo>
                    <a:pt x="19685" y="672465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207" y="653415"/>
                  </a:lnTo>
                  <a:lnTo>
                    <a:pt x="3429" y="649478"/>
                  </a:lnTo>
                  <a:lnTo>
                    <a:pt x="2540" y="646049"/>
                  </a:lnTo>
                  <a:lnTo>
                    <a:pt x="381" y="637540"/>
                  </a:lnTo>
                  <a:lnTo>
                    <a:pt x="0" y="629920"/>
                  </a:lnTo>
                  <a:lnTo>
                    <a:pt x="381" y="621665"/>
                  </a:lnTo>
                  <a:lnTo>
                    <a:pt x="2540" y="614045"/>
                  </a:lnTo>
                  <a:lnTo>
                    <a:pt x="5461" y="605409"/>
                  </a:lnTo>
                  <a:lnTo>
                    <a:pt x="9779" y="597916"/>
                  </a:lnTo>
                  <a:lnTo>
                    <a:pt x="15367" y="589661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8927"/>
                  </a:lnTo>
                  <a:lnTo>
                    <a:pt x="56769" y="552958"/>
                  </a:lnTo>
                  <a:lnTo>
                    <a:pt x="68707" y="545719"/>
                  </a:lnTo>
                  <a:lnTo>
                    <a:pt x="77978" y="542036"/>
                  </a:lnTo>
                  <a:lnTo>
                    <a:pt x="89535" y="536702"/>
                  </a:lnTo>
                  <a:lnTo>
                    <a:pt x="102362" y="532384"/>
                  </a:lnTo>
                  <a:lnTo>
                    <a:pt x="115316" y="529463"/>
                  </a:lnTo>
                  <a:lnTo>
                    <a:pt x="128778" y="527050"/>
                  </a:lnTo>
                  <a:lnTo>
                    <a:pt x="138684" y="525399"/>
                  </a:lnTo>
                  <a:lnTo>
                    <a:pt x="148590" y="524383"/>
                  </a:lnTo>
                  <a:lnTo>
                    <a:pt x="161671" y="524383"/>
                  </a:lnTo>
                  <a:lnTo>
                    <a:pt x="173228" y="525653"/>
                  </a:lnTo>
                  <a:lnTo>
                    <a:pt x="183896" y="527050"/>
                  </a:lnTo>
                  <a:lnTo>
                    <a:pt x="195072" y="529971"/>
                  </a:lnTo>
                  <a:lnTo>
                    <a:pt x="201803" y="531622"/>
                  </a:lnTo>
                  <a:lnTo>
                    <a:pt x="208407" y="534289"/>
                  </a:lnTo>
                  <a:lnTo>
                    <a:pt x="214122" y="536702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D42732-5A70-4E1C-811E-C58AEF6DFC11}"/>
                </a:ext>
              </a:extLst>
            </p:cNvPr>
            <p:cNvSpPr/>
            <p:nvPr/>
          </p:nvSpPr>
          <p:spPr>
            <a:xfrm>
              <a:off x="5085842" y="3575431"/>
              <a:ext cx="248032" cy="693548"/>
            </a:xfrm>
            <a:custGeom>
              <a:avLst/>
              <a:gdLst/>
              <a:ahLst/>
              <a:cxnLst/>
              <a:rect l="0" t="0" r="0" b="0"/>
              <a:pathLst>
                <a:path w="248032" h="693548">
                  <a:moveTo>
                    <a:pt x="248031" y="0"/>
                  </a:moveTo>
                  <a:lnTo>
                    <a:pt x="248031" y="579120"/>
                  </a:lnTo>
                  <a:lnTo>
                    <a:pt x="247523" y="579120"/>
                  </a:lnTo>
                  <a:lnTo>
                    <a:pt x="248031" y="585978"/>
                  </a:lnTo>
                  <a:lnTo>
                    <a:pt x="247523" y="592709"/>
                  </a:lnTo>
                  <a:lnTo>
                    <a:pt x="246253" y="599694"/>
                  </a:lnTo>
                  <a:lnTo>
                    <a:pt x="244094" y="607187"/>
                  </a:lnTo>
                  <a:lnTo>
                    <a:pt x="240792" y="614172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187" y="636651"/>
                  </a:lnTo>
                  <a:lnTo>
                    <a:pt x="218948" y="644525"/>
                  </a:lnTo>
                  <a:lnTo>
                    <a:pt x="209550" y="651764"/>
                  </a:lnTo>
                  <a:lnTo>
                    <a:pt x="200533" y="658495"/>
                  </a:lnTo>
                  <a:lnTo>
                    <a:pt x="193040" y="663067"/>
                  </a:lnTo>
                  <a:lnTo>
                    <a:pt x="185674" y="667385"/>
                  </a:lnTo>
                  <a:lnTo>
                    <a:pt x="180467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734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372"/>
                  </a:lnTo>
                  <a:lnTo>
                    <a:pt x="108585" y="691769"/>
                  </a:lnTo>
                  <a:lnTo>
                    <a:pt x="97282" y="693039"/>
                  </a:lnTo>
                  <a:lnTo>
                    <a:pt x="82042" y="693547"/>
                  </a:lnTo>
                  <a:lnTo>
                    <a:pt x="71882" y="692531"/>
                  </a:lnTo>
                  <a:lnTo>
                    <a:pt x="63373" y="690880"/>
                  </a:lnTo>
                  <a:lnTo>
                    <a:pt x="53213" y="688721"/>
                  </a:lnTo>
                  <a:lnTo>
                    <a:pt x="43053" y="685292"/>
                  </a:lnTo>
                  <a:lnTo>
                    <a:pt x="34163" y="681355"/>
                  </a:lnTo>
                  <a:lnTo>
                    <a:pt x="25908" y="677291"/>
                  </a:lnTo>
                  <a:lnTo>
                    <a:pt x="19685" y="672592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080" y="653415"/>
                  </a:lnTo>
                  <a:lnTo>
                    <a:pt x="3429" y="649478"/>
                  </a:lnTo>
                  <a:lnTo>
                    <a:pt x="2540" y="646176"/>
                  </a:lnTo>
                  <a:lnTo>
                    <a:pt x="254" y="637667"/>
                  </a:lnTo>
                  <a:lnTo>
                    <a:pt x="0" y="629920"/>
                  </a:lnTo>
                  <a:lnTo>
                    <a:pt x="254" y="621665"/>
                  </a:lnTo>
                  <a:lnTo>
                    <a:pt x="2540" y="614172"/>
                  </a:lnTo>
                  <a:lnTo>
                    <a:pt x="5334" y="605409"/>
                  </a:lnTo>
                  <a:lnTo>
                    <a:pt x="9779" y="597916"/>
                  </a:lnTo>
                  <a:lnTo>
                    <a:pt x="15240" y="589788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9054"/>
                  </a:lnTo>
                  <a:lnTo>
                    <a:pt x="56642" y="552958"/>
                  </a:lnTo>
                  <a:lnTo>
                    <a:pt x="68707" y="545719"/>
                  </a:lnTo>
                  <a:lnTo>
                    <a:pt x="77978" y="542163"/>
                  </a:lnTo>
                  <a:lnTo>
                    <a:pt x="89535" y="536829"/>
                  </a:lnTo>
                  <a:lnTo>
                    <a:pt x="102362" y="532384"/>
                  </a:lnTo>
                  <a:lnTo>
                    <a:pt x="115189" y="529463"/>
                  </a:lnTo>
                  <a:lnTo>
                    <a:pt x="128651" y="527177"/>
                  </a:lnTo>
                  <a:lnTo>
                    <a:pt x="138684" y="525399"/>
                  </a:lnTo>
                  <a:lnTo>
                    <a:pt x="148590" y="524510"/>
                  </a:lnTo>
                  <a:lnTo>
                    <a:pt x="161671" y="524510"/>
                  </a:lnTo>
                  <a:lnTo>
                    <a:pt x="173228" y="525653"/>
                  </a:lnTo>
                  <a:lnTo>
                    <a:pt x="183896" y="527177"/>
                  </a:lnTo>
                  <a:lnTo>
                    <a:pt x="194945" y="529971"/>
                  </a:lnTo>
                  <a:lnTo>
                    <a:pt x="201803" y="531749"/>
                  </a:lnTo>
                  <a:lnTo>
                    <a:pt x="208280" y="534416"/>
                  </a:lnTo>
                  <a:lnTo>
                    <a:pt x="214122" y="536829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283C40-2FFD-4303-8A68-3BC1884B8F9B}"/>
                </a:ext>
              </a:extLst>
            </p:cNvPr>
            <p:cNvCxnSpPr/>
            <p:nvPr/>
          </p:nvCxnSpPr>
          <p:spPr>
            <a:xfrm flipV="1">
              <a:off x="4910582" y="3581400"/>
              <a:ext cx="385318" cy="32829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BFB2016-9AE0-4FF5-90B1-CDFFA90FBFC5}"/>
                </a:ext>
              </a:extLst>
            </p:cNvPr>
            <p:cNvSpPr/>
            <p:nvPr/>
          </p:nvSpPr>
          <p:spPr>
            <a:xfrm>
              <a:off x="5626100" y="36957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28D657-3C25-4FE0-ACA6-0DA1606D97AE}"/>
                </a:ext>
              </a:extLst>
            </p:cNvPr>
            <p:cNvSpPr/>
            <p:nvPr/>
          </p:nvSpPr>
          <p:spPr>
            <a:xfrm>
              <a:off x="6121400" y="38989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F6428D-9938-4790-91CA-50C67F271190}"/>
                </a:ext>
              </a:extLst>
            </p:cNvPr>
            <p:cNvCxnSpPr/>
            <p:nvPr/>
          </p:nvCxnSpPr>
          <p:spPr>
            <a:xfrm>
              <a:off x="6565011" y="3659886"/>
              <a:ext cx="0" cy="8359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E6D47F9-E0DB-47E7-8D13-3ACB063DC3E8}"/>
                </a:ext>
              </a:extLst>
            </p:cNvPr>
            <p:cNvSpPr/>
            <p:nvPr/>
          </p:nvSpPr>
          <p:spPr>
            <a:xfrm>
              <a:off x="6731000" y="39878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19B066-8985-4992-B375-44C1B1F5A05B}"/>
                </a:ext>
              </a:extLst>
            </p:cNvPr>
            <p:cNvSpPr/>
            <p:nvPr/>
          </p:nvSpPr>
          <p:spPr>
            <a:xfrm>
              <a:off x="7378700" y="39116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9C2F17D-BA6B-461D-8741-1BEE1AB77584}"/>
                </a:ext>
              </a:extLst>
            </p:cNvPr>
            <p:cNvSpPr/>
            <p:nvPr/>
          </p:nvSpPr>
          <p:spPr>
            <a:xfrm>
              <a:off x="8051800" y="4076700"/>
              <a:ext cx="191390" cy="683388"/>
            </a:xfrm>
            <a:custGeom>
              <a:avLst/>
              <a:gdLst/>
              <a:ahLst/>
              <a:cxnLst/>
              <a:rect l="0" t="0" r="0" b="0"/>
              <a:pathLst>
                <a:path w="191390" h="683388">
                  <a:moveTo>
                    <a:pt x="191389" y="0"/>
                  </a:moveTo>
                  <a:lnTo>
                    <a:pt x="191389" y="570611"/>
                  </a:lnTo>
                  <a:lnTo>
                    <a:pt x="191008" y="570611"/>
                  </a:lnTo>
                  <a:lnTo>
                    <a:pt x="191389" y="577342"/>
                  </a:lnTo>
                  <a:lnTo>
                    <a:pt x="191008" y="583946"/>
                  </a:lnTo>
                  <a:lnTo>
                    <a:pt x="190119" y="590804"/>
                  </a:lnTo>
                  <a:lnTo>
                    <a:pt x="188468" y="598297"/>
                  </a:lnTo>
                  <a:lnTo>
                    <a:pt x="185801" y="605155"/>
                  </a:lnTo>
                  <a:lnTo>
                    <a:pt x="182753" y="612521"/>
                  </a:lnTo>
                  <a:lnTo>
                    <a:pt x="178943" y="619760"/>
                  </a:lnTo>
                  <a:lnTo>
                    <a:pt x="174625" y="627380"/>
                  </a:lnTo>
                  <a:lnTo>
                    <a:pt x="169037" y="635000"/>
                  </a:lnTo>
                  <a:lnTo>
                    <a:pt x="161671" y="642112"/>
                  </a:lnTo>
                  <a:lnTo>
                    <a:pt x="154813" y="648843"/>
                  </a:lnTo>
                  <a:lnTo>
                    <a:pt x="148971" y="653288"/>
                  </a:lnTo>
                  <a:lnTo>
                    <a:pt x="143256" y="657606"/>
                  </a:lnTo>
                  <a:lnTo>
                    <a:pt x="139319" y="660527"/>
                  </a:lnTo>
                  <a:lnTo>
                    <a:pt x="132842" y="664210"/>
                  </a:lnTo>
                  <a:lnTo>
                    <a:pt x="126111" y="667639"/>
                  </a:lnTo>
                  <a:lnTo>
                    <a:pt x="121793" y="670179"/>
                  </a:lnTo>
                  <a:lnTo>
                    <a:pt x="112649" y="674751"/>
                  </a:lnTo>
                  <a:lnTo>
                    <a:pt x="102743" y="677926"/>
                  </a:lnTo>
                  <a:lnTo>
                    <a:pt x="93218" y="680212"/>
                  </a:lnTo>
                  <a:lnTo>
                    <a:pt x="83820" y="681609"/>
                  </a:lnTo>
                  <a:lnTo>
                    <a:pt x="75057" y="682879"/>
                  </a:lnTo>
                  <a:lnTo>
                    <a:pt x="63246" y="683387"/>
                  </a:lnTo>
                  <a:lnTo>
                    <a:pt x="55499" y="682371"/>
                  </a:lnTo>
                  <a:lnTo>
                    <a:pt x="48895" y="680720"/>
                  </a:lnTo>
                  <a:lnTo>
                    <a:pt x="41148" y="678561"/>
                  </a:lnTo>
                  <a:lnTo>
                    <a:pt x="33274" y="675259"/>
                  </a:lnTo>
                  <a:lnTo>
                    <a:pt x="26289" y="671449"/>
                  </a:lnTo>
                  <a:lnTo>
                    <a:pt x="20066" y="667385"/>
                  </a:lnTo>
                  <a:lnTo>
                    <a:pt x="15113" y="662686"/>
                  </a:lnTo>
                  <a:lnTo>
                    <a:pt x="10414" y="656844"/>
                  </a:lnTo>
                  <a:lnTo>
                    <a:pt x="6858" y="650494"/>
                  </a:lnTo>
                  <a:lnTo>
                    <a:pt x="3937" y="643890"/>
                  </a:lnTo>
                  <a:lnTo>
                    <a:pt x="2667" y="639953"/>
                  </a:lnTo>
                  <a:lnTo>
                    <a:pt x="1905" y="636651"/>
                  </a:lnTo>
                  <a:lnTo>
                    <a:pt x="254" y="628269"/>
                  </a:lnTo>
                  <a:lnTo>
                    <a:pt x="0" y="620649"/>
                  </a:lnTo>
                  <a:lnTo>
                    <a:pt x="254" y="612521"/>
                  </a:lnTo>
                  <a:lnTo>
                    <a:pt x="1905" y="605155"/>
                  </a:lnTo>
                  <a:lnTo>
                    <a:pt x="4191" y="596519"/>
                  </a:lnTo>
                  <a:lnTo>
                    <a:pt x="7493" y="589153"/>
                  </a:lnTo>
                  <a:lnTo>
                    <a:pt x="11811" y="581152"/>
                  </a:lnTo>
                  <a:lnTo>
                    <a:pt x="16637" y="573024"/>
                  </a:lnTo>
                  <a:lnTo>
                    <a:pt x="22987" y="565150"/>
                  </a:lnTo>
                  <a:lnTo>
                    <a:pt x="29464" y="558038"/>
                  </a:lnTo>
                  <a:lnTo>
                    <a:pt x="36195" y="550799"/>
                  </a:lnTo>
                  <a:lnTo>
                    <a:pt x="43688" y="544830"/>
                  </a:lnTo>
                  <a:lnTo>
                    <a:pt x="53086" y="537718"/>
                  </a:lnTo>
                  <a:lnTo>
                    <a:pt x="60198" y="534162"/>
                  </a:lnTo>
                  <a:lnTo>
                    <a:pt x="69088" y="528828"/>
                  </a:lnTo>
                  <a:lnTo>
                    <a:pt x="78994" y="524637"/>
                  </a:lnTo>
                  <a:lnTo>
                    <a:pt x="88900" y="521716"/>
                  </a:lnTo>
                  <a:lnTo>
                    <a:pt x="99314" y="519430"/>
                  </a:lnTo>
                  <a:lnTo>
                    <a:pt x="107061" y="517652"/>
                  </a:lnTo>
                  <a:lnTo>
                    <a:pt x="114681" y="516763"/>
                  </a:lnTo>
                  <a:lnTo>
                    <a:pt x="124714" y="516763"/>
                  </a:lnTo>
                  <a:lnTo>
                    <a:pt x="133731" y="517906"/>
                  </a:lnTo>
                  <a:lnTo>
                    <a:pt x="141986" y="519430"/>
                  </a:lnTo>
                  <a:lnTo>
                    <a:pt x="150495" y="522224"/>
                  </a:lnTo>
                  <a:lnTo>
                    <a:pt x="155702" y="523875"/>
                  </a:lnTo>
                  <a:lnTo>
                    <a:pt x="160782" y="526542"/>
                  </a:lnTo>
                  <a:lnTo>
                    <a:pt x="165227" y="528828"/>
                  </a:lnTo>
                  <a:lnTo>
                    <a:pt x="169926" y="532257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61F06CD-CE33-41F8-BEFE-8ECD242C846A}"/>
                </a:ext>
              </a:extLst>
            </p:cNvPr>
            <p:cNvGrpSpPr/>
            <p:nvPr/>
          </p:nvGrpSpPr>
          <p:grpSpPr>
            <a:xfrm>
              <a:off x="8555165" y="3843465"/>
              <a:ext cx="172043" cy="433449"/>
              <a:chOff x="8555165" y="3843465"/>
              <a:chExt cx="172043" cy="43344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F58D625-A505-4B23-A773-01F8824D187A}"/>
                  </a:ext>
                </a:extLst>
              </p:cNvPr>
              <p:cNvSpPr/>
              <p:nvPr/>
            </p:nvSpPr>
            <p:spPr>
              <a:xfrm>
                <a:off x="8555165" y="3843465"/>
                <a:ext cx="164223" cy="171439"/>
              </a:xfrm>
              <a:custGeom>
                <a:avLst/>
                <a:gdLst/>
                <a:ahLst/>
                <a:cxnLst/>
                <a:rect l="0" t="0" r="0" b="0"/>
                <a:pathLst>
                  <a:path w="164223" h="171439">
                    <a:moveTo>
                      <a:pt x="5864" y="169821"/>
                    </a:moveTo>
                    <a:lnTo>
                      <a:pt x="7819" y="171438"/>
                    </a:lnTo>
                    <a:lnTo>
                      <a:pt x="86021" y="132622"/>
                    </a:lnTo>
                    <a:lnTo>
                      <a:pt x="164222" y="82484"/>
                    </a:lnTo>
                    <a:lnTo>
                      <a:pt x="152493" y="82484"/>
                    </a:lnTo>
                    <a:lnTo>
                      <a:pt x="91886" y="72780"/>
                    </a:lnTo>
                    <a:lnTo>
                      <a:pt x="58650" y="58224"/>
                    </a:lnTo>
                    <a:lnTo>
                      <a:pt x="23460" y="37199"/>
                    </a:lnTo>
                    <a:lnTo>
                      <a:pt x="7819" y="16173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29EA07-599B-4D04-937A-97716FE2E7CF}"/>
                  </a:ext>
                </a:extLst>
              </p:cNvPr>
              <p:cNvSpPr/>
              <p:nvPr/>
            </p:nvSpPr>
            <p:spPr>
              <a:xfrm>
                <a:off x="8562984" y="4018137"/>
                <a:ext cx="164224" cy="147180"/>
              </a:xfrm>
              <a:custGeom>
                <a:avLst/>
                <a:gdLst/>
                <a:ahLst/>
                <a:cxnLst/>
                <a:rect l="0" t="0" r="0" b="0"/>
                <a:pathLst>
                  <a:path w="164224" h="147180">
                    <a:moveTo>
                      <a:pt x="158358" y="147179"/>
                    </a:moveTo>
                    <a:lnTo>
                      <a:pt x="160313" y="140710"/>
                    </a:lnTo>
                    <a:lnTo>
                      <a:pt x="162268" y="129388"/>
                    </a:lnTo>
                    <a:lnTo>
                      <a:pt x="164223" y="116449"/>
                    </a:lnTo>
                    <a:lnTo>
                      <a:pt x="162268" y="100276"/>
                    </a:lnTo>
                    <a:lnTo>
                      <a:pt x="150538" y="77633"/>
                    </a:lnTo>
                    <a:lnTo>
                      <a:pt x="138807" y="61459"/>
                    </a:lnTo>
                    <a:lnTo>
                      <a:pt x="127078" y="50138"/>
                    </a:lnTo>
                    <a:lnTo>
                      <a:pt x="109482" y="35581"/>
                    </a:lnTo>
                    <a:lnTo>
                      <a:pt x="89932" y="24260"/>
                    </a:lnTo>
                    <a:lnTo>
                      <a:pt x="80157" y="17791"/>
                    </a:lnTo>
                    <a:lnTo>
                      <a:pt x="50831" y="8087"/>
                    </a:lnTo>
                    <a:lnTo>
                      <a:pt x="0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8AC1994-7CDB-4563-B5A8-3BB54291FDF1}"/>
                  </a:ext>
                </a:extLst>
              </p:cNvPr>
              <p:cNvSpPr/>
              <p:nvPr/>
            </p:nvSpPr>
            <p:spPr>
              <a:xfrm>
                <a:off x="8582535" y="4089301"/>
                <a:ext cx="123168" cy="187613"/>
              </a:xfrm>
              <a:custGeom>
                <a:avLst/>
                <a:gdLst/>
                <a:ahLst/>
                <a:cxnLst/>
                <a:rect l="0" t="0" r="0" b="0"/>
                <a:pathLst>
                  <a:path w="123168" h="187613">
                    <a:moveTo>
                      <a:pt x="27370" y="187612"/>
                    </a:moveTo>
                    <a:lnTo>
                      <a:pt x="21506" y="184377"/>
                    </a:lnTo>
                    <a:lnTo>
                      <a:pt x="17595" y="177908"/>
                    </a:lnTo>
                    <a:lnTo>
                      <a:pt x="11730" y="166586"/>
                    </a:lnTo>
                    <a:lnTo>
                      <a:pt x="5865" y="145561"/>
                    </a:lnTo>
                    <a:lnTo>
                      <a:pt x="0" y="113214"/>
                    </a:lnTo>
                    <a:lnTo>
                      <a:pt x="1955" y="98658"/>
                    </a:lnTo>
                    <a:lnTo>
                      <a:pt x="7820" y="66311"/>
                    </a:lnTo>
                    <a:lnTo>
                      <a:pt x="21506" y="45285"/>
                    </a:lnTo>
                    <a:lnTo>
                      <a:pt x="35190" y="33964"/>
                    </a:lnTo>
                    <a:lnTo>
                      <a:pt x="58651" y="24260"/>
                    </a:lnTo>
                    <a:lnTo>
                      <a:pt x="123167" y="0"/>
                    </a:lnTo>
                  </a:path>
                </a:pathLst>
              </a:custGeom>
              <a:ln w="32258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6E52F6C-F44C-406A-AD8E-A47087AA4DB5}"/>
                </a:ext>
              </a:extLst>
            </p:cNvPr>
            <p:cNvCxnSpPr/>
            <p:nvPr/>
          </p:nvCxnSpPr>
          <p:spPr>
            <a:xfrm>
              <a:off x="9105011" y="3659886"/>
              <a:ext cx="0" cy="8359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F4F82E-3CC5-45A6-8BFB-02A5A4F1E2F8}"/>
                </a:ext>
              </a:extLst>
            </p:cNvPr>
            <p:cNvCxnSpPr/>
            <p:nvPr/>
          </p:nvCxnSpPr>
          <p:spPr>
            <a:xfrm>
              <a:off x="9041511" y="3659886"/>
              <a:ext cx="0" cy="8359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4A4809-EEE1-4EAB-9555-99EF7B02C04C}"/>
                </a:ext>
              </a:extLst>
            </p:cNvPr>
            <p:cNvSpPr txBox="1"/>
            <p:nvPr/>
          </p:nvSpPr>
          <p:spPr>
            <a:xfrm>
              <a:off x="965200" y="3124200"/>
              <a:ext cx="8129092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 - 18"/>
                </a:rPr>
                <a:t>   Fire - fly,    fire -  fly        in    the  night.	 With a </a:t>
              </a:r>
              <a:r>
                <a:rPr lang="en-US" dirty="0" err="1">
                  <a:solidFill>
                    <a:srgbClr val="000000"/>
                  </a:solidFill>
                  <a:latin typeface="Arial - 18"/>
                </a:rPr>
                <a:t>yel</a:t>
              </a:r>
              <a:r>
                <a:rPr lang="en-US" dirty="0">
                  <a:solidFill>
                    <a:srgbClr val="000000"/>
                  </a:solidFill>
                  <a:latin typeface="Arial - 18"/>
                </a:rPr>
                <a:t> - low, with a  </a:t>
              </a:r>
              <a:r>
                <a:rPr lang="en-US" dirty="0" err="1">
                  <a:solidFill>
                    <a:srgbClr val="000000"/>
                  </a:solidFill>
                  <a:latin typeface="Arial - 18"/>
                </a:rPr>
                <a:t>yel</a:t>
              </a:r>
              <a:r>
                <a:rPr lang="en-US" dirty="0">
                  <a:solidFill>
                    <a:srgbClr val="000000"/>
                  </a:solidFill>
                  <a:latin typeface="Arial - 18"/>
                </a:rPr>
                <a:t> - low,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041A28-01E8-474A-987A-F8C36CAB9C2A}"/>
                </a:ext>
              </a:extLst>
            </p:cNvPr>
            <p:cNvSpPr txBox="1"/>
            <p:nvPr/>
          </p:nvSpPr>
          <p:spPr>
            <a:xfrm>
              <a:off x="863600" y="4914900"/>
              <a:ext cx="7761808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 - 18"/>
                </a:rPr>
                <a:t>     with  a </a:t>
              </a:r>
              <a:r>
                <a:rPr lang="en-US" dirty="0" err="1">
                  <a:solidFill>
                    <a:srgbClr val="000000"/>
                  </a:solidFill>
                  <a:latin typeface="Arial - 18"/>
                </a:rPr>
                <a:t>yel</a:t>
              </a:r>
              <a:r>
                <a:rPr lang="en-US" dirty="0">
                  <a:solidFill>
                    <a:srgbClr val="000000"/>
                  </a:solidFill>
                  <a:latin typeface="Arial - 18"/>
                </a:rPr>
                <a:t> - low  light.	How  I    like  to   watch you  shine   to  -   night.</a:t>
              </a:r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DCDA4A1-D9F2-42A6-AC01-BE22563A7638}"/>
              </a:ext>
            </a:extLst>
          </p:cNvPr>
          <p:cNvSpPr/>
          <p:nvPr/>
        </p:nvSpPr>
        <p:spPr>
          <a:xfrm>
            <a:off x="1308100" y="19939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DDD54D-7E83-4EE3-8364-8E9F221CAAEE}"/>
              </a:ext>
            </a:extLst>
          </p:cNvPr>
          <p:cNvSpPr/>
          <p:nvPr/>
        </p:nvSpPr>
        <p:spPr>
          <a:xfrm>
            <a:off x="683895" y="1576324"/>
            <a:ext cx="9135873" cy="4387343"/>
          </a:xfrm>
          <a:custGeom>
            <a:avLst/>
            <a:gdLst/>
            <a:ahLst/>
            <a:cxnLst/>
            <a:rect l="0" t="0" r="0" b="0"/>
            <a:pathLst>
              <a:path w="9135873" h="4387343">
                <a:moveTo>
                  <a:pt x="1522603" y="0"/>
                </a:moveTo>
                <a:lnTo>
                  <a:pt x="7764907" y="0"/>
                </a:lnTo>
                <a:lnTo>
                  <a:pt x="7917815" y="14986"/>
                </a:lnTo>
                <a:lnTo>
                  <a:pt x="8191246" y="51054"/>
                </a:lnTo>
                <a:lnTo>
                  <a:pt x="8450326" y="124460"/>
                </a:lnTo>
                <a:lnTo>
                  <a:pt x="8572246" y="160528"/>
                </a:lnTo>
                <a:lnTo>
                  <a:pt x="8785987" y="263271"/>
                </a:lnTo>
                <a:lnTo>
                  <a:pt x="8937625" y="380238"/>
                </a:lnTo>
                <a:lnTo>
                  <a:pt x="9014079" y="446151"/>
                </a:lnTo>
                <a:lnTo>
                  <a:pt x="9090533" y="577469"/>
                </a:lnTo>
                <a:lnTo>
                  <a:pt x="9120378" y="651002"/>
                </a:lnTo>
                <a:lnTo>
                  <a:pt x="9120378" y="687070"/>
                </a:lnTo>
                <a:lnTo>
                  <a:pt x="9135872" y="731266"/>
                </a:lnTo>
                <a:lnTo>
                  <a:pt x="9135872" y="3656203"/>
                </a:lnTo>
                <a:lnTo>
                  <a:pt x="9120378" y="3692906"/>
                </a:lnTo>
                <a:lnTo>
                  <a:pt x="9120378" y="3729609"/>
                </a:lnTo>
                <a:lnTo>
                  <a:pt x="9090533" y="3802380"/>
                </a:lnTo>
                <a:lnTo>
                  <a:pt x="9014079" y="3933698"/>
                </a:lnTo>
                <a:lnTo>
                  <a:pt x="8862441" y="4058158"/>
                </a:lnTo>
                <a:lnTo>
                  <a:pt x="8785987" y="4116705"/>
                </a:lnTo>
                <a:lnTo>
                  <a:pt x="8572246" y="4219321"/>
                </a:lnTo>
                <a:lnTo>
                  <a:pt x="8328533" y="4292219"/>
                </a:lnTo>
                <a:lnTo>
                  <a:pt x="8191246" y="4328922"/>
                </a:lnTo>
                <a:lnTo>
                  <a:pt x="7917815" y="4365625"/>
                </a:lnTo>
                <a:lnTo>
                  <a:pt x="7764907" y="4379849"/>
                </a:lnTo>
                <a:lnTo>
                  <a:pt x="7689723" y="4379849"/>
                </a:lnTo>
                <a:lnTo>
                  <a:pt x="7613269" y="4387342"/>
                </a:lnTo>
                <a:lnTo>
                  <a:pt x="1522603" y="4387342"/>
                </a:lnTo>
                <a:lnTo>
                  <a:pt x="1430655" y="4379849"/>
                </a:lnTo>
                <a:lnTo>
                  <a:pt x="1355471" y="4379849"/>
                </a:lnTo>
                <a:lnTo>
                  <a:pt x="1202563" y="4365625"/>
                </a:lnTo>
                <a:lnTo>
                  <a:pt x="929132" y="4328922"/>
                </a:lnTo>
                <a:lnTo>
                  <a:pt x="669925" y="4255389"/>
                </a:lnTo>
                <a:lnTo>
                  <a:pt x="548132" y="4219321"/>
                </a:lnTo>
                <a:lnTo>
                  <a:pt x="335661" y="4116705"/>
                </a:lnTo>
                <a:lnTo>
                  <a:pt x="182753" y="3999611"/>
                </a:lnTo>
                <a:lnTo>
                  <a:pt x="106172" y="3933698"/>
                </a:lnTo>
                <a:lnTo>
                  <a:pt x="31115" y="3802380"/>
                </a:lnTo>
                <a:lnTo>
                  <a:pt x="0" y="3729609"/>
                </a:lnTo>
                <a:lnTo>
                  <a:pt x="0" y="651002"/>
                </a:lnTo>
                <a:lnTo>
                  <a:pt x="31115" y="577469"/>
                </a:lnTo>
                <a:lnTo>
                  <a:pt x="106172" y="446151"/>
                </a:lnTo>
                <a:lnTo>
                  <a:pt x="259207" y="321691"/>
                </a:lnTo>
                <a:lnTo>
                  <a:pt x="335661" y="263271"/>
                </a:lnTo>
                <a:lnTo>
                  <a:pt x="548132" y="160528"/>
                </a:lnTo>
                <a:lnTo>
                  <a:pt x="791718" y="87757"/>
                </a:lnTo>
                <a:lnTo>
                  <a:pt x="929132" y="51054"/>
                </a:lnTo>
                <a:lnTo>
                  <a:pt x="1202563" y="14986"/>
                </a:lnTo>
                <a:lnTo>
                  <a:pt x="1355471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CD6F47-15FB-4F4A-AEFC-86726E451565}"/>
              </a:ext>
            </a:extLst>
          </p:cNvPr>
          <p:cNvGrpSpPr/>
          <p:nvPr/>
        </p:nvGrpSpPr>
        <p:grpSpPr>
          <a:xfrm>
            <a:off x="1158494" y="1923796"/>
            <a:ext cx="8183880" cy="819404"/>
            <a:chOff x="1158494" y="1923796"/>
            <a:chExt cx="8183880" cy="81940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9ECB95-60C4-4540-BBCD-B9A1731B180A}"/>
                </a:ext>
              </a:extLst>
            </p:cNvPr>
            <p:cNvCxnSpPr/>
            <p:nvPr/>
          </p:nvCxnSpPr>
          <p:spPr>
            <a:xfrm>
              <a:off x="1158494" y="1923796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5724CEE-6AC1-4C60-B0AD-12F06C50EE20}"/>
                </a:ext>
              </a:extLst>
            </p:cNvPr>
            <p:cNvCxnSpPr/>
            <p:nvPr/>
          </p:nvCxnSpPr>
          <p:spPr>
            <a:xfrm>
              <a:off x="1158494" y="2125472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D40F3B0-3CF3-4BAF-B629-1D2312F4FE6C}"/>
                </a:ext>
              </a:extLst>
            </p:cNvPr>
            <p:cNvCxnSpPr/>
            <p:nvPr/>
          </p:nvCxnSpPr>
          <p:spPr>
            <a:xfrm>
              <a:off x="1171194" y="2743200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7A014E-0398-4FF1-8D0C-991660EC6846}"/>
                </a:ext>
              </a:extLst>
            </p:cNvPr>
            <p:cNvCxnSpPr/>
            <p:nvPr/>
          </p:nvCxnSpPr>
          <p:spPr>
            <a:xfrm>
              <a:off x="1171194" y="2327148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D6E386-517A-4955-8C02-A5648EA3113E}"/>
                </a:ext>
              </a:extLst>
            </p:cNvPr>
            <p:cNvCxnSpPr/>
            <p:nvPr/>
          </p:nvCxnSpPr>
          <p:spPr>
            <a:xfrm>
              <a:off x="1158494" y="2528824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25E9F7-A36A-415B-8F7E-7C57F6D47551}"/>
              </a:ext>
            </a:extLst>
          </p:cNvPr>
          <p:cNvCxnSpPr/>
          <p:nvPr/>
        </p:nvCxnSpPr>
        <p:spPr>
          <a:xfrm>
            <a:off x="3796411" y="1919986"/>
            <a:ext cx="0" cy="8359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42629-A03A-4F0A-B47B-63E57EB277DA}"/>
              </a:ext>
            </a:extLst>
          </p:cNvPr>
          <p:cNvCxnSpPr/>
          <p:nvPr/>
        </p:nvCxnSpPr>
        <p:spPr>
          <a:xfrm>
            <a:off x="5955538" y="1932686"/>
            <a:ext cx="0" cy="7470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D87E2FF-DFD5-44E1-8474-A9BBD976E622}"/>
              </a:ext>
            </a:extLst>
          </p:cNvPr>
          <p:cNvSpPr/>
          <p:nvPr/>
        </p:nvSpPr>
        <p:spPr>
          <a:xfrm>
            <a:off x="1049147" y="1823847"/>
            <a:ext cx="430912" cy="1215772"/>
          </a:xfrm>
          <a:custGeom>
            <a:avLst/>
            <a:gdLst/>
            <a:ahLst/>
            <a:cxnLst/>
            <a:rect l="0" t="0" r="0" b="0"/>
            <a:pathLst>
              <a:path w="430912" h="1215772">
                <a:moveTo>
                  <a:pt x="291465" y="888746"/>
                </a:moveTo>
                <a:lnTo>
                  <a:pt x="244983" y="650621"/>
                </a:lnTo>
                <a:lnTo>
                  <a:pt x="231648" y="654812"/>
                </a:lnTo>
                <a:lnTo>
                  <a:pt x="218567" y="662686"/>
                </a:lnTo>
                <a:lnTo>
                  <a:pt x="206248" y="672211"/>
                </a:lnTo>
                <a:lnTo>
                  <a:pt x="194945" y="685927"/>
                </a:lnTo>
                <a:lnTo>
                  <a:pt x="184658" y="699008"/>
                </a:lnTo>
                <a:lnTo>
                  <a:pt x="177546" y="713867"/>
                </a:lnTo>
                <a:lnTo>
                  <a:pt x="173609" y="728345"/>
                </a:lnTo>
                <a:lnTo>
                  <a:pt x="173101" y="754126"/>
                </a:lnTo>
                <a:lnTo>
                  <a:pt x="175641" y="765302"/>
                </a:lnTo>
                <a:lnTo>
                  <a:pt x="185293" y="789305"/>
                </a:lnTo>
                <a:lnTo>
                  <a:pt x="197993" y="806577"/>
                </a:lnTo>
                <a:lnTo>
                  <a:pt x="215519" y="821436"/>
                </a:lnTo>
                <a:lnTo>
                  <a:pt x="215519" y="834517"/>
                </a:lnTo>
                <a:lnTo>
                  <a:pt x="198628" y="826770"/>
                </a:lnTo>
                <a:lnTo>
                  <a:pt x="183896" y="817753"/>
                </a:lnTo>
                <a:lnTo>
                  <a:pt x="158242" y="793496"/>
                </a:lnTo>
                <a:lnTo>
                  <a:pt x="151257" y="784225"/>
                </a:lnTo>
                <a:lnTo>
                  <a:pt x="141097" y="765937"/>
                </a:lnTo>
                <a:lnTo>
                  <a:pt x="132842" y="736981"/>
                </a:lnTo>
                <a:lnTo>
                  <a:pt x="131445" y="715645"/>
                </a:lnTo>
                <a:lnTo>
                  <a:pt x="133223" y="692023"/>
                </a:lnTo>
                <a:lnTo>
                  <a:pt x="147574" y="648843"/>
                </a:lnTo>
                <a:lnTo>
                  <a:pt x="159512" y="628523"/>
                </a:lnTo>
                <a:lnTo>
                  <a:pt x="189865" y="593725"/>
                </a:lnTo>
                <a:lnTo>
                  <a:pt x="207645" y="580263"/>
                </a:lnTo>
                <a:lnTo>
                  <a:pt x="228854" y="570611"/>
                </a:lnTo>
                <a:lnTo>
                  <a:pt x="207899" y="464439"/>
                </a:lnTo>
                <a:lnTo>
                  <a:pt x="217551" y="454533"/>
                </a:lnTo>
                <a:lnTo>
                  <a:pt x="227203" y="446151"/>
                </a:lnTo>
                <a:lnTo>
                  <a:pt x="251968" y="565150"/>
                </a:lnTo>
                <a:lnTo>
                  <a:pt x="274574" y="562102"/>
                </a:lnTo>
                <a:lnTo>
                  <a:pt x="295529" y="562864"/>
                </a:lnTo>
                <a:lnTo>
                  <a:pt x="311531" y="565531"/>
                </a:lnTo>
                <a:lnTo>
                  <a:pt x="327025" y="569722"/>
                </a:lnTo>
                <a:lnTo>
                  <a:pt x="341757" y="576707"/>
                </a:lnTo>
                <a:lnTo>
                  <a:pt x="355219" y="584454"/>
                </a:lnTo>
                <a:lnTo>
                  <a:pt x="367538" y="593725"/>
                </a:lnTo>
                <a:lnTo>
                  <a:pt x="378841" y="604266"/>
                </a:lnTo>
                <a:lnTo>
                  <a:pt x="389763" y="616585"/>
                </a:lnTo>
                <a:lnTo>
                  <a:pt x="398780" y="628523"/>
                </a:lnTo>
                <a:lnTo>
                  <a:pt x="406908" y="642620"/>
                </a:lnTo>
                <a:lnTo>
                  <a:pt x="414020" y="657225"/>
                </a:lnTo>
                <a:lnTo>
                  <a:pt x="420624" y="673100"/>
                </a:lnTo>
                <a:lnTo>
                  <a:pt x="425069" y="689356"/>
                </a:lnTo>
                <a:lnTo>
                  <a:pt x="428244" y="705993"/>
                </a:lnTo>
                <a:lnTo>
                  <a:pt x="430403" y="723138"/>
                </a:lnTo>
                <a:lnTo>
                  <a:pt x="430911" y="740410"/>
                </a:lnTo>
                <a:lnTo>
                  <a:pt x="428879" y="765937"/>
                </a:lnTo>
                <a:lnTo>
                  <a:pt x="423926" y="791210"/>
                </a:lnTo>
                <a:lnTo>
                  <a:pt x="414909" y="815848"/>
                </a:lnTo>
                <a:lnTo>
                  <a:pt x="405892" y="832612"/>
                </a:lnTo>
                <a:lnTo>
                  <a:pt x="395605" y="848360"/>
                </a:lnTo>
                <a:lnTo>
                  <a:pt x="386969" y="858520"/>
                </a:lnTo>
                <a:lnTo>
                  <a:pt x="372618" y="871601"/>
                </a:lnTo>
                <a:lnTo>
                  <a:pt x="367919" y="876300"/>
                </a:lnTo>
                <a:lnTo>
                  <a:pt x="356489" y="884047"/>
                </a:lnTo>
                <a:lnTo>
                  <a:pt x="344932" y="891794"/>
                </a:lnTo>
                <a:lnTo>
                  <a:pt x="332105" y="898017"/>
                </a:lnTo>
                <a:lnTo>
                  <a:pt x="319532" y="904494"/>
                </a:lnTo>
                <a:lnTo>
                  <a:pt x="323215" y="926592"/>
                </a:lnTo>
                <a:lnTo>
                  <a:pt x="326390" y="944880"/>
                </a:lnTo>
                <a:lnTo>
                  <a:pt x="340360" y="1004824"/>
                </a:lnTo>
                <a:lnTo>
                  <a:pt x="341122" y="1004824"/>
                </a:lnTo>
                <a:lnTo>
                  <a:pt x="344932" y="1025525"/>
                </a:lnTo>
                <a:lnTo>
                  <a:pt x="347980" y="1043559"/>
                </a:lnTo>
                <a:lnTo>
                  <a:pt x="351409" y="1067181"/>
                </a:lnTo>
                <a:lnTo>
                  <a:pt x="352806" y="1091438"/>
                </a:lnTo>
                <a:lnTo>
                  <a:pt x="351409" y="1108075"/>
                </a:lnTo>
                <a:lnTo>
                  <a:pt x="347980" y="1125093"/>
                </a:lnTo>
                <a:lnTo>
                  <a:pt x="342392" y="1140333"/>
                </a:lnTo>
                <a:lnTo>
                  <a:pt x="335280" y="1155827"/>
                </a:lnTo>
                <a:lnTo>
                  <a:pt x="324866" y="1168273"/>
                </a:lnTo>
                <a:lnTo>
                  <a:pt x="314071" y="1180211"/>
                </a:lnTo>
                <a:lnTo>
                  <a:pt x="301244" y="1190498"/>
                </a:lnTo>
                <a:lnTo>
                  <a:pt x="294513" y="1194816"/>
                </a:lnTo>
                <a:lnTo>
                  <a:pt x="272415" y="1206119"/>
                </a:lnTo>
                <a:lnTo>
                  <a:pt x="256286" y="1211072"/>
                </a:lnTo>
                <a:lnTo>
                  <a:pt x="239776" y="1213739"/>
                </a:lnTo>
                <a:lnTo>
                  <a:pt x="223139" y="1215771"/>
                </a:lnTo>
                <a:lnTo>
                  <a:pt x="210439" y="1215009"/>
                </a:lnTo>
                <a:lnTo>
                  <a:pt x="187071" y="1211453"/>
                </a:lnTo>
                <a:lnTo>
                  <a:pt x="176149" y="1208786"/>
                </a:lnTo>
                <a:lnTo>
                  <a:pt x="155067" y="1199896"/>
                </a:lnTo>
                <a:lnTo>
                  <a:pt x="136525" y="1187831"/>
                </a:lnTo>
                <a:lnTo>
                  <a:pt x="127000" y="1179322"/>
                </a:lnTo>
                <a:lnTo>
                  <a:pt x="113030" y="1162685"/>
                </a:lnTo>
                <a:lnTo>
                  <a:pt x="103632" y="1142873"/>
                </a:lnTo>
                <a:lnTo>
                  <a:pt x="100584" y="1133348"/>
                </a:lnTo>
                <a:lnTo>
                  <a:pt x="98171" y="1108964"/>
                </a:lnTo>
                <a:lnTo>
                  <a:pt x="98552" y="1082548"/>
                </a:lnTo>
                <a:lnTo>
                  <a:pt x="108839" y="1053846"/>
                </a:lnTo>
                <a:lnTo>
                  <a:pt x="118364" y="1041908"/>
                </a:lnTo>
                <a:lnTo>
                  <a:pt x="129413" y="1031494"/>
                </a:lnTo>
                <a:lnTo>
                  <a:pt x="142494" y="1024509"/>
                </a:lnTo>
                <a:lnTo>
                  <a:pt x="171196" y="1019429"/>
                </a:lnTo>
                <a:lnTo>
                  <a:pt x="185293" y="1020318"/>
                </a:lnTo>
                <a:lnTo>
                  <a:pt x="204470" y="1027303"/>
                </a:lnTo>
                <a:lnTo>
                  <a:pt x="222377" y="1041908"/>
                </a:lnTo>
                <a:lnTo>
                  <a:pt x="235077" y="1060958"/>
                </a:lnTo>
                <a:lnTo>
                  <a:pt x="243713" y="1090803"/>
                </a:lnTo>
                <a:lnTo>
                  <a:pt x="243713" y="1106170"/>
                </a:lnTo>
                <a:lnTo>
                  <a:pt x="238506" y="1129030"/>
                </a:lnTo>
                <a:lnTo>
                  <a:pt x="231648" y="1142619"/>
                </a:lnTo>
                <a:lnTo>
                  <a:pt x="222377" y="1154938"/>
                </a:lnTo>
                <a:lnTo>
                  <a:pt x="217170" y="1159129"/>
                </a:lnTo>
                <a:lnTo>
                  <a:pt x="212725" y="1163574"/>
                </a:lnTo>
                <a:lnTo>
                  <a:pt x="202438" y="1170432"/>
                </a:lnTo>
                <a:lnTo>
                  <a:pt x="178816" y="1178052"/>
                </a:lnTo>
                <a:lnTo>
                  <a:pt x="187071" y="1182751"/>
                </a:lnTo>
                <a:lnTo>
                  <a:pt x="197993" y="1187831"/>
                </a:lnTo>
                <a:lnTo>
                  <a:pt x="210439" y="1189736"/>
                </a:lnTo>
                <a:lnTo>
                  <a:pt x="223774" y="1191387"/>
                </a:lnTo>
                <a:lnTo>
                  <a:pt x="233934" y="1190498"/>
                </a:lnTo>
                <a:lnTo>
                  <a:pt x="244348" y="1189482"/>
                </a:lnTo>
                <a:lnTo>
                  <a:pt x="254635" y="1186307"/>
                </a:lnTo>
                <a:lnTo>
                  <a:pt x="270129" y="1180211"/>
                </a:lnTo>
                <a:lnTo>
                  <a:pt x="288544" y="1168908"/>
                </a:lnTo>
                <a:lnTo>
                  <a:pt x="296799" y="1162685"/>
                </a:lnTo>
                <a:lnTo>
                  <a:pt x="305054" y="1153414"/>
                </a:lnTo>
                <a:lnTo>
                  <a:pt x="312928" y="1145286"/>
                </a:lnTo>
                <a:lnTo>
                  <a:pt x="320548" y="1129792"/>
                </a:lnTo>
                <a:lnTo>
                  <a:pt x="326390" y="1106932"/>
                </a:lnTo>
                <a:lnTo>
                  <a:pt x="327660" y="1092327"/>
                </a:lnTo>
                <a:lnTo>
                  <a:pt x="328422" y="1077595"/>
                </a:lnTo>
                <a:lnTo>
                  <a:pt x="327025" y="1055116"/>
                </a:lnTo>
                <a:lnTo>
                  <a:pt x="323977" y="1033399"/>
                </a:lnTo>
                <a:lnTo>
                  <a:pt x="321056" y="1020953"/>
                </a:lnTo>
                <a:lnTo>
                  <a:pt x="318770" y="1007872"/>
                </a:lnTo>
                <a:lnTo>
                  <a:pt x="318135" y="1007872"/>
                </a:lnTo>
                <a:lnTo>
                  <a:pt x="314579" y="992505"/>
                </a:lnTo>
                <a:lnTo>
                  <a:pt x="310896" y="978535"/>
                </a:lnTo>
                <a:lnTo>
                  <a:pt x="308483" y="965708"/>
                </a:lnTo>
                <a:lnTo>
                  <a:pt x="302641" y="943991"/>
                </a:lnTo>
                <a:lnTo>
                  <a:pt x="299593" y="926592"/>
                </a:lnTo>
                <a:lnTo>
                  <a:pt x="296164" y="913384"/>
                </a:lnTo>
                <a:lnTo>
                  <a:pt x="282067" y="916178"/>
                </a:lnTo>
                <a:lnTo>
                  <a:pt x="268732" y="918464"/>
                </a:lnTo>
                <a:lnTo>
                  <a:pt x="254000" y="919607"/>
                </a:lnTo>
                <a:lnTo>
                  <a:pt x="239776" y="920369"/>
                </a:lnTo>
                <a:lnTo>
                  <a:pt x="215519" y="918845"/>
                </a:lnTo>
                <a:lnTo>
                  <a:pt x="191897" y="915035"/>
                </a:lnTo>
                <a:lnTo>
                  <a:pt x="168529" y="908431"/>
                </a:lnTo>
                <a:lnTo>
                  <a:pt x="146939" y="900303"/>
                </a:lnTo>
                <a:lnTo>
                  <a:pt x="125603" y="888238"/>
                </a:lnTo>
                <a:lnTo>
                  <a:pt x="105664" y="875157"/>
                </a:lnTo>
                <a:lnTo>
                  <a:pt x="87122" y="859536"/>
                </a:lnTo>
                <a:lnTo>
                  <a:pt x="78232" y="851535"/>
                </a:lnTo>
                <a:lnTo>
                  <a:pt x="70358" y="843153"/>
                </a:lnTo>
                <a:lnTo>
                  <a:pt x="54356" y="824103"/>
                </a:lnTo>
                <a:lnTo>
                  <a:pt x="40894" y="803910"/>
                </a:lnTo>
                <a:lnTo>
                  <a:pt x="28829" y="782066"/>
                </a:lnTo>
                <a:lnTo>
                  <a:pt x="19304" y="759714"/>
                </a:lnTo>
                <a:lnTo>
                  <a:pt x="14097" y="747014"/>
                </a:lnTo>
                <a:lnTo>
                  <a:pt x="10287" y="735330"/>
                </a:lnTo>
                <a:lnTo>
                  <a:pt x="4572" y="711835"/>
                </a:lnTo>
                <a:lnTo>
                  <a:pt x="889" y="686943"/>
                </a:lnTo>
                <a:lnTo>
                  <a:pt x="0" y="663321"/>
                </a:lnTo>
                <a:lnTo>
                  <a:pt x="1143" y="639699"/>
                </a:lnTo>
                <a:lnTo>
                  <a:pt x="5207" y="617347"/>
                </a:lnTo>
                <a:lnTo>
                  <a:pt x="10287" y="594995"/>
                </a:lnTo>
                <a:lnTo>
                  <a:pt x="17907" y="574040"/>
                </a:lnTo>
                <a:lnTo>
                  <a:pt x="26035" y="552323"/>
                </a:lnTo>
                <a:lnTo>
                  <a:pt x="35687" y="532130"/>
                </a:lnTo>
                <a:lnTo>
                  <a:pt x="59690" y="494030"/>
                </a:lnTo>
                <a:lnTo>
                  <a:pt x="85217" y="457454"/>
                </a:lnTo>
                <a:lnTo>
                  <a:pt x="113030" y="425450"/>
                </a:lnTo>
                <a:lnTo>
                  <a:pt x="135255" y="399415"/>
                </a:lnTo>
                <a:lnTo>
                  <a:pt x="164084" y="369697"/>
                </a:lnTo>
                <a:lnTo>
                  <a:pt x="185928" y="348361"/>
                </a:lnTo>
                <a:lnTo>
                  <a:pt x="195961" y="339090"/>
                </a:lnTo>
                <a:lnTo>
                  <a:pt x="205486" y="329819"/>
                </a:lnTo>
                <a:lnTo>
                  <a:pt x="212725" y="323977"/>
                </a:lnTo>
                <a:lnTo>
                  <a:pt x="221234" y="316992"/>
                </a:lnTo>
                <a:lnTo>
                  <a:pt x="239268" y="298323"/>
                </a:lnTo>
                <a:lnTo>
                  <a:pt x="248031" y="286385"/>
                </a:lnTo>
                <a:lnTo>
                  <a:pt x="257048" y="273685"/>
                </a:lnTo>
                <a:lnTo>
                  <a:pt x="265938" y="260477"/>
                </a:lnTo>
                <a:lnTo>
                  <a:pt x="274955" y="246507"/>
                </a:lnTo>
                <a:lnTo>
                  <a:pt x="287274" y="221361"/>
                </a:lnTo>
                <a:lnTo>
                  <a:pt x="302641" y="188468"/>
                </a:lnTo>
                <a:lnTo>
                  <a:pt x="310261" y="162179"/>
                </a:lnTo>
                <a:lnTo>
                  <a:pt x="312928" y="138557"/>
                </a:lnTo>
                <a:lnTo>
                  <a:pt x="307086" y="106934"/>
                </a:lnTo>
                <a:lnTo>
                  <a:pt x="290322" y="92075"/>
                </a:lnTo>
                <a:lnTo>
                  <a:pt x="279019" y="91059"/>
                </a:lnTo>
                <a:lnTo>
                  <a:pt x="264668" y="92075"/>
                </a:lnTo>
                <a:lnTo>
                  <a:pt x="240538" y="106934"/>
                </a:lnTo>
                <a:lnTo>
                  <a:pt x="221234" y="132715"/>
                </a:lnTo>
                <a:lnTo>
                  <a:pt x="214122" y="147574"/>
                </a:lnTo>
                <a:lnTo>
                  <a:pt x="207645" y="162179"/>
                </a:lnTo>
                <a:lnTo>
                  <a:pt x="202438" y="179578"/>
                </a:lnTo>
                <a:lnTo>
                  <a:pt x="197993" y="197739"/>
                </a:lnTo>
                <a:lnTo>
                  <a:pt x="197993" y="198628"/>
                </a:lnTo>
                <a:lnTo>
                  <a:pt x="192913" y="226441"/>
                </a:lnTo>
                <a:lnTo>
                  <a:pt x="191897" y="255778"/>
                </a:lnTo>
                <a:lnTo>
                  <a:pt x="192151" y="276733"/>
                </a:lnTo>
                <a:lnTo>
                  <a:pt x="195707" y="296926"/>
                </a:lnTo>
                <a:lnTo>
                  <a:pt x="199390" y="314198"/>
                </a:lnTo>
                <a:lnTo>
                  <a:pt x="205232" y="329438"/>
                </a:lnTo>
                <a:lnTo>
                  <a:pt x="195707" y="338582"/>
                </a:lnTo>
                <a:lnTo>
                  <a:pt x="185928" y="347980"/>
                </a:lnTo>
                <a:lnTo>
                  <a:pt x="177165" y="310007"/>
                </a:lnTo>
                <a:lnTo>
                  <a:pt x="173101" y="291338"/>
                </a:lnTo>
                <a:lnTo>
                  <a:pt x="170561" y="273304"/>
                </a:lnTo>
                <a:lnTo>
                  <a:pt x="165354" y="235204"/>
                </a:lnTo>
                <a:lnTo>
                  <a:pt x="163322" y="198628"/>
                </a:lnTo>
                <a:lnTo>
                  <a:pt x="163322" y="197104"/>
                </a:lnTo>
                <a:lnTo>
                  <a:pt x="164084" y="175387"/>
                </a:lnTo>
                <a:lnTo>
                  <a:pt x="166116" y="155194"/>
                </a:lnTo>
                <a:lnTo>
                  <a:pt x="169037" y="135382"/>
                </a:lnTo>
                <a:lnTo>
                  <a:pt x="173609" y="117348"/>
                </a:lnTo>
                <a:lnTo>
                  <a:pt x="178054" y="98806"/>
                </a:lnTo>
                <a:lnTo>
                  <a:pt x="184658" y="81661"/>
                </a:lnTo>
                <a:lnTo>
                  <a:pt x="191897" y="65913"/>
                </a:lnTo>
                <a:lnTo>
                  <a:pt x="200152" y="52197"/>
                </a:lnTo>
                <a:lnTo>
                  <a:pt x="217932" y="28575"/>
                </a:lnTo>
                <a:lnTo>
                  <a:pt x="235712" y="7620"/>
                </a:lnTo>
                <a:lnTo>
                  <a:pt x="245999" y="2413"/>
                </a:lnTo>
                <a:lnTo>
                  <a:pt x="259080" y="0"/>
                </a:lnTo>
                <a:lnTo>
                  <a:pt x="279654" y="6223"/>
                </a:lnTo>
                <a:lnTo>
                  <a:pt x="298831" y="26670"/>
                </a:lnTo>
                <a:lnTo>
                  <a:pt x="310896" y="47879"/>
                </a:lnTo>
                <a:lnTo>
                  <a:pt x="316738" y="62357"/>
                </a:lnTo>
                <a:lnTo>
                  <a:pt x="321056" y="74676"/>
                </a:lnTo>
                <a:lnTo>
                  <a:pt x="328422" y="87376"/>
                </a:lnTo>
                <a:lnTo>
                  <a:pt x="333502" y="107569"/>
                </a:lnTo>
                <a:lnTo>
                  <a:pt x="337566" y="129159"/>
                </a:lnTo>
                <a:lnTo>
                  <a:pt x="339725" y="151003"/>
                </a:lnTo>
                <a:lnTo>
                  <a:pt x="341122" y="174625"/>
                </a:lnTo>
                <a:lnTo>
                  <a:pt x="340360" y="197739"/>
                </a:lnTo>
                <a:lnTo>
                  <a:pt x="338709" y="216789"/>
                </a:lnTo>
                <a:lnTo>
                  <a:pt x="335915" y="234442"/>
                </a:lnTo>
                <a:lnTo>
                  <a:pt x="332105" y="252730"/>
                </a:lnTo>
                <a:lnTo>
                  <a:pt x="325628" y="277114"/>
                </a:lnTo>
                <a:lnTo>
                  <a:pt x="319786" y="296037"/>
                </a:lnTo>
                <a:lnTo>
                  <a:pt x="315341" y="308102"/>
                </a:lnTo>
                <a:lnTo>
                  <a:pt x="311531" y="320548"/>
                </a:lnTo>
                <a:lnTo>
                  <a:pt x="300482" y="343789"/>
                </a:lnTo>
                <a:lnTo>
                  <a:pt x="294767" y="354965"/>
                </a:lnTo>
                <a:lnTo>
                  <a:pt x="289306" y="366649"/>
                </a:lnTo>
                <a:lnTo>
                  <a:pt x="267335" y="397510"/>
                </a:lnTo>
                <a:lnTo>
                  <a:pt x="251968" y="416941"/>
                </a:lnTo>
                <a:lnTo>
                  <a:pt x="235077" y="434975"/>
                </a:lnTo>
                <a:lnTo>
                  <a:pt x="228219" y="442849"/>
                </a:lnTo>
                <a:lnTo>
                  <a:pt x="217170" y="453263"/>
                </a:lnTo>
                <a:lnTo>
                  <a:pt x="206502" y="464058"/>
                </a:lnTo>
                <a:lnTo>
                  <a:pt x="174371" y="491617"/>
                </a:lnTo>
                <a:lnTo>
                  <a:pt x="144780" y="521843"/>
                </a:lnTo>
                <a:lnTo>
                  <a:pt x="118110" y="552323"/>
                </a:lnTo>
                <a:lnTo>
                  <a:pt x="94615" y="585216"/>
                </a:lnTo>
                <a:lnTo>
                  <a:pt x="83820" y="600710"/>
                </a:lnTo>
                <a:lnTo>
                  <a:pt x="75565" y="616585"/>
                </a:lnTo>
                <a:lnTo>
                  <a:pt x="67310" y="633222"/>
                </a:lnTo>
                <a:lnTo>
                  <a:pt x="61468" y="650621"/>
                </a:lnTo>
                <a:lnTo>
                  <a:pt x="55626" y="668401"/>
                </a:lnTo>
                <a:lnTo>
                  <a:pt x="52578" y="686562"/>
                </a:lnTo>
                <a:lnTo>
                  <a:pt x="49403" y="723392"/>
                </a:lnTo>
                <a:lnTo>
                  <a:pt x="53213" y="755523"/>
                </a:lnTo>
                <a:lnTo>
                  <a:pt x="57658" y="770890"/>
                </a:lnTo>
                <a:lnTo>
                  <a:pt x="69977" y="802386"/>
                </a:lnTo>
                <a:lnTo>
                  <a:pt x="78232" y="817118"/>
                </a:lnTo>
                <a:lnTo>
                  <a:pt x="88519" y="830961"/>
                </a:lnTo>
                <a:lnTo>
                  <a:pt x="100584" y="845058"/>
                </a:lnTo>
                <a:lnTo>
                  <a:pt x="113157" y="856996"/>
                </a:lnTo>
                <a:lnTo>
                  <a:pt x="127635" y="867410"/>
                </a:lnTo>
                <a:lnTo>
                  <a:pt x="142494" y="876300"/>
                </a:lnTo>
                <a:lnTo>
                  <a:pt x="158877" y="884047"/>
                </a:lnTo>
                <a:lnTo>
                  <a:pt x="175641" y="889889"/>
                </a:lnTo>
                <a:lnTo>
                  <a:pt x="193675" y="894588"/>
                </a:lnTo>
                <a:lnTo>
                  <a:pt x="212090" y="897509"/>
                </a:lnTo>
                <a:lnTo>
                  <a:pt x="232791" y="899414"/>
                </a:lnTo>
                <a:lnTo>
                  <a:pt x="245999" y="897509"/>
                </a:lnTo>
                <a:lnTo>
                  <a:pt x="261112" y="895223"/>
                </a:lnTo>
                <a:lnTo>
                  <a:pt x="275463" y="892556"/>
                </a:lnTo>
                <a:lnTo>
                  <a:pt x="291084" y="889889"/>
                </a:lnTo>
                <a:lnTo>
                  <a:pt x="291465" y="889889"/>
                </a:lnTo>
                <a:lnTo>
                  <a:pt x="302641" y="886079"/>
                </a:lnTo>
                <a:lnTo>
                  <a:pt x="314071" y="881634"/>
                </a:lnTo>
                <a:lnTo>
                  <a:pt x="314325" y="881380"/>
                </a:lnTo>
                <a:lnTo>
                  <a:pt x="321056" y="877062"/>
                </a:lnTo>
                <a:lnTo>
                  <a:pt x="339725" y="865505"/>
                </a:lnTo>
                <a:lnTo>
                  <a:pt x="349377" y="856996"/>
                </a:lnTo>
                <a:lnTo>
                  <a:pt x="360172" y="843788"/>
                </a:lnTo>
                <a:lnTo>
                  <a:pt x="368427" y="827024"/>
                </a:lnTo>
                <a:lnTo>
                  <a:pt x="376428" y="805815"/>
                </a:lnTo>
                <a:lnTo>
                  <a:pt x="381508" y="781558"/>
                </a:lnTo>
                <a:lnTo>
                  <a:pt x="382270" y="764921"/>
                </a:lnTo>
                <a:lnTo>
                  <a:pt x="379476" y="743585"/>
                </a:lnTo>
                <a:lnTo>
                  <a:pt x="375793" y="728853"/>
                </a:lnTo>
                <a:lnTo>
                  <a:pt x="369951" y="715264"/>
                </a:lnTo>
                <a:lnTo>
                  <a:pt x="364236" y="703199"/>
                </a:lnTo>
                <a:lnTo>
                  <a:pt x="355981" y="690118"/>
                </a:lnTo>
                <a:lnTo>
                  <a:pt x="346202" y="679704"/>
                </a:lnTo>
                <a:lnTo>
                  <a:pt x="335280" y="670433"/>
                </a:lnTo>
                <a:lnTo>
                  <a:pt x="324358" y="662686"/>
                </a:lnTo>
                <a:lnTo>
                  <a:pt x="310896" y="655701"/>
                </a:lnTo>
                <a:lnTo>
                  <a:pt x="297561" y="650621"/>
                </a:lnTo>
                <a:lnTo>
                  <a:pt x="282829" y="647954"/>
                </a:lnTo>
                <a:lnTo>
                  <a:pt x="267335" y="647192"/>
                </a:lnTo>
                <a:lnTo>
                  <a:pt x="313309" y="880491"/>
                </a:lnTo>
                <a:lnTo>
                  <a:pt x="302260" y="885571"/>
                </a:lnTo>
                <a:close/>
              </a:path>
            </a:pathLst>
          </a:custGeom>
          <a:solidFill>
            <a:srgbClr val="1F1A17"/>
          </a:solidFill>
          <a:ln w="0" cap="flat" cmpd="sng" algn="ctr">
            <a:solidFill>
              <a:srgbClr val="1F1A1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7B1EA-6259-4D9E-BEB3-15EBD87E96F7}"/>
              </a:ext>
            </a:extLst>
          </p:cNvPr>
          <p:cNvCxnSpPr/>
          <p:nvPr/>
        </p:nvCxnSpPr>
        <p:spPr>
          <a:xfrm>
            <a:off x="3860800" y="2921000"/>
            <a:ext cx="3556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6064BB-7308-456D-9EF2-22CDAF778543}"/>
              </a:ext>
            </a:extLst>
          </p:cNvPr>
          <p:cNvCxnSpPr/>
          <p:nvPr/>
        </p:nvCxnSpPr>
        <p:spPr>
          <a:xfrm>
            <a:off x="4088638" y="3634486"/>
            <a:ext cx="0" cy="8105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EE1FA7-3B13-496D-A04C-5FB70C7BD2FE}"/>
              </a:ext>
            </a:extLst>
          </p:cNvPr>
          <p:cNvSpPr/>
          <p:nvPr/>
        </p:nvSpPr>
        <p:spPr>
          <a:xfrm>
            <a:off x="1036447" y="3500247"/>
            <a:ext cx="439294" cy="1232790"/>
          </a:xfrm>
          <a:custGeom>
            <a:avLst/>
            <a:gdLst/>
            <a:ahLst/>
            <a:cxnLst/>
            <a:rect l="0" t="0" r="0" b="0"/>
            <a:pathLst>
              <a:path w="439294" h="1232790">
                <a:moveTo>
                  <a:pt x="297053" y="901192"/>
                </a:moveTo>
                <a:lnTo>
                  <a:pt x="249809" y="659892"/>
                </a:lnTo>
                <a:lnTo>
                  <a:pt x="236093" y="663956"/>
                </a:lnTo>
                <a:lnTo>
                  <a:pt x="222758" y="671957"/>
                </a:lnTo>
                <a:lnTo>
                  <a:pt x="210185" y="681609"/>
                </a:lnTo>
                <a:lnTo>
                  <a:pt x="198755" y="695579"/>
                </a:lnTo>
                <a:lnTo>
                  <a:pt x="188214" y="708914"/>
                </a:lnTo>
                <a:lnTo>
                  <a:pt x="180848" y="723900"/>
                </a:lnTo>
                <a:lnTo>
                  <a:pt x="176911" y="738505"/>
                </a:lnTo>
                <a:lnTo>
                  <a:pt x="176403" y="764540"/>
                </a:lnTo>
                <a:lnTo>
                  <a:pt x="179070" y="775970"/>
                </a:lnTo>
                <a:lnTo>
                  <a:pt x="188976" y="800354"/>
                </a:lnTo>
                <a:lnTo>
                  <a:pt x="201803" y="818007"/>
                </a:lnTo>
                <a:lnTo>
                  <a:pt x="219710" y="832993"/>
                </a:lnTo>
                <a:lnTo>
                  <a:pt x="219710" y="846201"/>
                </a:lnTo>
                <a:lnTo>
                  <a:pt x="202438" y="838327"/>
                </a:lnTo>
                <a:lnTo>
                  <a:pt x="187325" y="829183"/>
                </a:lnTo>
                <a:lnTo>
                  <a:pt x="161290" y="804672"/>
                </a:lnTo>
                <a:lnTo>
                  <a:pt x="154178" y="795147"/>
                </a:lnTo>
                <a:lnTo>
                  <a:pt x="143764" y="776732"/>
                </a:lnTo>
                <a:lnTo>
                  <a:pt x="135382" y="747268"/>
                </a:lnTo>
                <a:lnTo>
                  <a:pt x="133985" y="725678"/>
                </a:lnTo>
                <a:lnTo>
                  <a:pt x="135763" y="701675"/>
                </a:lnTo>
                <a:lnTo>
                  <a:pt x="150368" y="657860"/>
                </a:lnTo>
                <a:lnTo>
                  <a:pt x="162560" y="637286"/>
                </a:lnTo>
                <a:lnTo>
                  <a:pt x="193421" y="601980"/>
                </a:lnTo>
                <a:lnTo>
                  <a:pt x="211709" y="588391"/>
                </a:lnTo>
                <a:lnTo>
                  <a:pt x="233299" y="578612"/>
                </a:lnTo>
                <a:lnTo>
                  <a:pt x="211963" y="470916"/>
                </a:lnTo>
                <a:lnTo>
                  <a:pt x="221742" y="460883"/>
                </a:lnTo>
                <a:lnTo>
                  <a:pt x="231521" y="452501"/>
                </a:lnTo>
                <a:lnTo>
                  <a:pt x="256794" y="573024"/>
                </a:lnTo>
                <a:lnTo>
                  <a:pt x="279908" y="569976"/>
                </a:lnTo>
                <a:lnTo>
                  <a:pt x="301117" y="570738"/>
                </a:lnTo>
                <a:lnTo>
                  <a:pt x="317627" y="573405"/>
                </a:lnTo>
                <a:lnTo>
                  <a:pt x="333375" y="577723"/>
                </a:lnTo>
                <a:lnTo>
                  <a:pt x="348488" y="584708"/>
                </a:lnTo>
                <a:lnTo>
                  <a:pt x="361950" y="592582"/>
                </a:lnTo>
                <a:lnTo>
                  <a:pt x="374650" y="601980"/>
                </a:lnTo>
                <a:lnTo>
                  <a:pt x="386080" y="612648"/>
                </a:lnTo>
                <a:lnTo>
                  <a:pt x="397256" y="625221"/>
                </a:lnTo>
                <a:lnTo>
                  <a:pt x="406527" y="637286"/>
                </a:lnTo>
                <a:lnTo>
                  <a:pt x="414782" y="651510"/>
                </a:lnTo>
                <a:lnTo>
                  <a:pt x="422021" y="666369"/>
                </a:lnTo>
                <a:lnTo>
                  <a:pt x="428752" y="682498"/>
                </a:lnTo>
                <a:lnTo>
                  <a:pt x="433324" y="699008"/>
                </a:lnTo>
                <a:lnTo>
                  <a:pt x="436499" y="715899"/>
                </a:lnTo>
                <a:lnTo>
                  <a:pt x="438658" y="733298"/>
                </a:lnTo>
                <a:lnTo>
                  <a:pt x="439293" y="750697"/>
                </a:lnTo>
                <a:lnTo>
                  <a:pt x="437261" y="776732"/>
                </a:lnTo>
                <a:lnTo>
                  <a:pt x="432054" y="802386"/>
                </a:lnTo>
                <a:lnTo>
                  <a:pt x="422783" y="827405"/>
                </a:lnTo>
                <a:lnTo>
                  <a:pt x="413639" y="844169"/>
                </a:lnTo>
                <a:lnTo>
                  <a:pt x="403225" y="860298"/>
                </a:lnTo>
                <a:lnTo>
                  <a:pt x="394462" y="870585"/>
                </a:lnTo>
                <a:lnTo>
                  <a:pt x="379857" y="883793"/>
                </a:lnTo>
                <a:lnTo>
                  <a:pt x="375031" y="888619"/>
                </a:lnTo>
                <a:lnTo>
                  <a:pt x="363347" y="896493"/>
                </a:lnTo>
                <a:lnTo>
                  <a:pt x="351536" y="904240"/>
                </a:lnTo>
                <a:lnTo>
                  <a:pt x="338582" y="910590"/>
                </a:lnTo>
                <a:lnTo>
                  <a:pt x="325755" y="917067"/>
                </a:lnTo>
                <a:lnTo>
                  <a:pt x="329438" y="939673"/>
                </a:lnTo>
                <a:lnTo>
                  <a:pt x="332613" y="958088"/>
                </a:lnTo>
                <a:lnTo>
                  <a:pt x="346964" y="1018921"/>
                </a:lnTo>
                <a:lnTo>
                  <a:pt x="347726" y="1018921"/>
                </a:lnTo>
                <a:lnTo>
                  <a:pt x="351536" y="1040003"/>
                </a:lnTo>
                <a:lnTo>
                  <a:pt x="354584" y="1058164"/>
                </a:lnTo>
                <a:lnTo>
                  <a:pt x="358267" y="1082167"/>
                </a:lnTo>
                <a:lnTo>
                  <a:pt x="359537" y="1106805"/>
                </a:lnTo>
                <a:lnTo>
                  <a:pt x="358267" y="1123569"/>
                </a:lnTo>
                <a:lnTo>
                  <a:pt x="354584" y="1140841"/>
                </a:lnTo>
                <a:lnTo>
                  <a:pt x="348996" y="1156335"/>
                </a:lnTo>
                <a:lnTo>
                  <a:pt x="341757" y="1172083"/>
                </a:lnTo>
                <a:lnTo>
                  <a:pt x="331089" y="1184656"/>
                </a:lnTo>
                <a:lnTo>
                  <a:pt x="320040" y="1196721"/>
                </a:lnTo>
                <a:lnTo>
                  <a:pt x="307086" y="1207262"/>
                </a:lnTo>
                <a:lnTo>
                  <a:pt x="300228" y="1211580"/>
                </a:lnTo>
                <a:lnTo>
                  <a:pt x="277749" y="1223010"/>
                </a:lnTo>
                <a:lnTo>
                  <a:pt x="261239" y="1228090"/>
                </a:lnTo>
                <a:lnTo>
                  <a:pt x="244475" y="1230757"/>
                </a:lnTo>
                <a:lnTo>
                  <a:pt x="227457" y="1232789"/>
                </a:lnTo>
                <a:lnTo>
                  <a:pt x="214503" y="1232154"/>
                </a:lnTo>
                <a:lnTo>
                  <a:pt x="190627" y="1228471"/>
                </a:lnTo>
                <a:lnTo>
                  <a:pt x="179451" y="1225677"/>
                </a:lnTo>
                <a:lnTo>
                  <a:pt x="158115" y="1216660"/>
                </a:lnTo>
                <a:lnTo>
                  <a:pt x="139192" y="1204468"/>
                </a:lnTo>
                <a:lnTo>
                  <a:pt x="129413" y="1195959"/>
                </a:lnTo>
                <a:lnTo>
                  <a:pt x="115062" y="1179068"/>
                </a:lnTo>
                <a:lnTo>
                  <a:pt x="105664" y="1159002"/>
                </a:lnTo>
                <a:lnTo>
                  <a:pt x="102489" y="1149223"/>
                </a:lnTo>
                <a:lnTo>
                  <a:pt x="100076" y="1124458"/>
                </a:lnTo>
                <a:lnTo>
                  <a:pt x="100457" y="1097788"/>
                </a:lnTo>
                <a:lnTo>
                  <a:pt x="110998" y="1068705"/>
                </a:lnTo>
                <a:lnTo>
                  <a:pt x="120777" y="1056640"/>
                </a:lnTo>
                <a:lnTo>
                  <a:pt x="131953" y="1045972"/>
                </a:lnTo>
                <a:lnTo>
                  <a:pt x="145161" y="1038860"/>
                </a:lnTo>
                <a:lnTo>
                  <a:pt x="174498" y="1033780"/>
                </a:lnTo>
                <a:lnTo>
                  <a:pt x="188976" y="1034542"/>
                </a:lnTo>
                <a:lnTo>
                  <a:pt x="208407" y="1041781"/>
                </a:lnTo>
                <a:lnTo>
                  <a:pt x="226695" y="1056640"/>
                </a:lnTo>
                <a:lnTo>
                  <a:pt x="239649" y="1075690"/>
                </a:lnTo>
                <a:lnTo>
                  <a:pt x="248412" y="1106170"/>
                </a:lnTo>
                <a:lnTo>
                  <a:pt x="248412" y="1121664"/>
                </a:lnTo>
                <a:lnTo>
                  <a:pt x="243078" y="1144778"/>
                </a:lnTo>
                <a:lnTo>
                  <a:pt x="236093" y="1158621"/>
                </a:lnTo>
                <a:lnTo>
                  <a:pt x="226695" y="1171194"/>
                </a:lnTo>
                <a:lnTo>
                  <a:pt x="221361" y="1175385"/>
                </a:lnTo>
                <a:lnTo>
                  <a:pt x="216789" y="1179830"/>
                </a:lnTo>
                <a:lnTo>
                  <a:pt x="206375" y="1186942"/>
                </a:lnTo>
                <a:lnTo>
                  <a:pt x="182245" y="1194689"/>
                </a:lnTo>
                <a:lnTo>
                  <a:pt x="190627" y="1199261"/>
                </a:lnTo>
                <a:lnTo>
                  <a:pt x="201803" y="1204468"/>
                </a:lnTo>
                <a:lnTo>
                  <a:pt x="214503" y="1206500"/>
                </a:lnTo>
                <a:lnTo>
                  <a:pt x="228092" y="1208151"/>
                </a:lnTo>
                <a:lnTo>
                  <a:pt x="238506" y="1207262"/>
                </a:lnTo>
                <a:lnTo>
                  <a:pt x="249047" y="1206246"/>
                </a:lnTo>
                <a:lnTo>
                  <a:pt x="259588" y="1203071"/>
                </a:lnTo>
                <a:lnTo>
                  <a:pt x="275336" y="1196721"/>
                </a:lnTo>
                <a:lnTo>
                  <a:pt x="294132" y="1185291"/>
                </a:lnTo>
                <a:lnTo>
                  <a:pt x="302514" y="1179068"/>
                </a:lnTo>
                <a:lnTo>
                  <a:pt x="310896" y="1169670"/>
                </a:lnTo>
                <a:lnTo>
                  <a:pt x="319024" y="1161415"/>
                </a:lnTo>
                <a:lnTo>
                  <a:pt x="326771" y="1145667"/>
                </a:lnTo>
                <a:lnTo>
                  <a:pt x="332613" y="1122553"/>
                </a:lnTo>
                <a:lnTo>
                  <a:pt x="334010" y="1107567"/>
                </a:lnTo>
                <a:lnTo>
                  <a:pt x="334772" y="1092581"/>
                </a:lnTo>
                <a:lnTo>
                  <a:pt x="333375" y="1069975"/>
                </a:lnTo>
                <a:lnTo>
                  <a:pt x="330200" y="1047877"/>
                </a:lnTo>
                <a:lnTo>
                  <a:pt x="327406" y="1035304"/>
                </a:lnTo>
                <a:lnTo>
                  <a:pt x="324993" y="1021969"/>
                </a:lnTo>
                <a:lnTo>
                  <a:pt x="324231" y="1021969"/>
                </a:lnTo>
                <a:lnTo>
                  <a:pt x="320675" y="1006475"/>
                </a:lnTo>
                <a:lnTo>
                  <a:pt x="316865" y="992251"/>
                </a:lnTo>
                <a:lnTo>
                  <a:pt x="314325" y="979297"/>
                </a:lnTo>
                <a:lnTo>
                  <a:pt x="308610" y="957199"/>
                </a:lnTo>
                <a:lnTo>
                  <a:pt x="305435" y="939673"/>
                </a:lnTo>
                <a:lnTo>
                  <a:pt x="301879" y="926084"/>
                </a:lnTo>
                <a:lnTo>
                  <a:pt x="287528" y="929005"/>
                </a:lnTo>
                <a:lnTo>
                  <a:pt x="273939" y="931418"/>
                </a:lnTo>
                <a:lnTo>
                  <a:pt x="258826" y="932561"/>
                </a:lnTo>
                <a:lnTo>
                  <a:pt x="244475" y="933196"/>
                </a:lnTo>
                <a:lnTo>
                  <a:pt x="219710" y="931672"/>
                </a:lnTo>
                <a:lnTo>
                  <a:pt x="195707" y="927989"/>
                </a:lnTo>
                <a:lnTo>
                  <a:pt x="171831" y="921258"/>
                </a:lnTo>
                <a:lnTo>
                  <a:pt x="149733" y="913003"/>
                </a:lnTo>
                <a:lnTo>
                  <a:pt x="128016" y="900811"/>
                </a:lnTo>
                <a:lnTo>
                  <a:pt x="107696" y="887476"/>
                </a:lnTo>
                <a:lnTo>
                  <a:pt x="88900" y="871601"/>
                </a:lnTo>
                <a:lnTo>
                  <a:pt x="79756" y="863473"/>
                </a:lnTo>
                <a:lnTo>
                  <a:pt x="71628" y="854964"/>
                </a:lnTo>
                <a:lnTo>
                  <a:pt x="55372" y="835787"/>
                </a:lnTo>
                <a:lnTo>
                  <a:pt x="41656" y="815213"/>
                </a:lnTo>
                <a:lnTo>
                  <a:pt x="29464" y="793115"/>
                </a:lnTo>
                <a:lnTo>
                  <a:pt x="19685" y="770382"/>
                </a:lnTo>
                <a:lnTo>
                  <a:pt x="14351" y="757555"/>
                </a:lnTo>
                <a:lnTo>
                  <a:pt x="10541" y="745617"/>
                </a:lnTo>
                <a:lnTo>
                  <a:pt x="4699" y="721868"/>
                </a:lnTo>
                <a:lnTo>
                  <a:pt x="889" y="696595"/>
                </a:lnTo>
                <a:lnTo>
                  <a:pt x="0" y="672719"/>
                </a:lnTo>
                <a:lnTo>
                  <a:pt x="1143" y="648716"/>
                </a:lnTo>
                <a:lnTo>
                  <a:pt x="5334" y="625983"/>
                </a:lnTo>
                <a:lnTo>
                  <a:pt x="10541" y="603250"/>
                </a:lnTo>
                <a:lnTo>
                  <a:pt x="18161" y="582041"/>
                </a:lnTo>
                <a:lnTo>
                  <a:pt x="26543" y="560197"/>
                </a:lnTo>
                <a:lnTo>
                  <a:pt x="36322" y="539623"/>
                </a:lnTo>
                <a:lnTo>
                  <a:pt x="60833" y="500888"/>
                </a:lnTo>
                <a:lnTo>
                  <a:pt x="86741" y="463931"/>
                </a:lnTo>
                <a:lnTo>
                  <a:pt x="115062" y="431419"/>
                </a:lnTo>
                <a:lnTo>
                  <a:pt x="137795" y="405003"/>
                </a:lnTo>
                <a:lnTo>
                  <a:pt x="167259" y="374904"/>
                </a:lnTo>
                <a:lnTo>
                  <a:pt x="189611" y="353314"/>
                </a:lnTo>
                <a:lnTo>
                  <a:pt x="199771" y="343916"/>
                </a:lnTo>
                <a:lnTo>
                  <a:pt x="209550" y="334391"/>
                </a:lnTo>
                <a:lnTo>
                  <a:pt x="216789" y="328549"/>
                </a:lnTo>
                <a:lnTo>
                  <a:pt x="225425" y="321437"/>
                </a:lnTo>
                <a:lnTo>
                  <a:pt x="243840" y="302514"/>
                </a:lnTo>
                <a:lnTo>
                  <a:pt x="252857" y="290322"/>
                </a:lnTo>
                <a:lnTo>
                  <a:pt x="262001" y="277495"/>
                </a:lnTo>
                <a:lnTo>
                  <a:pt x="271018" y="264160"/>
                </a:lnTo>
                <a:lnTo>
                  <a:pt x="280289" y="249936"/>
                </a:lnTo>
                <a:lnTo>
                  <a:pt x="292862" y="224536"/>
                </a:lnTo>
                <a:lnTo>
                  <a:pt x="308610" y="191135"/>
                </a:lnTo>
                <a:lnTo>
                  <a:pt x="316357" y="164465"/>
                </a:lnTo>
                <a:lnTo>
                  <a:pt x="319024" y="140462"/>
                </a:lnTo>
                <a:lnTo>
                  <a:pt x="313055" y="108331"/>
                </a:lnTo>
                <a:lnTo>
                  <a:pt x="295910" y="93345"/>
                </a:lnTo>
                <a:lnTo>
                  <a:pt x="284353" y="92202"/>
                </a:lnTo>
                <a:lnTo>
                  <a:pt x="269748" y="93345"/>
                </a:lnTo>
                <a:lnTo>
                  <a:pt x="245110" y="108331"/>
                </a:lnTo>
                <a:lnTo>
                  <a:pt x="225425" y="134620"/>
                </a:lnTo>
                <a:lnTo>
                  <a:pt x="218313" y="149606"/>
                </a:lnTo>
                <a:lnTo>
                  <a:pt x="211709" y="164465"/>
                </a:lnTo>
                <a:lnTo>
                  <a:pt x="206375" y="182118"/>
                </a:lnTo>
                <a:lnTo>
                  <a:pt x="201803" y="200533"/>
                </a:lnTo>
                <a:lnTo>
                  <a:pt x="201803" y="201295"/>
                </a:lnTo>
                <a:lnTo>
                  <a:pt x="196596" y="229616"/>
                </a:lnTo>
                <a:lnTo>
                  <a:pt x="195707" y="259334"/>
                </a:lnTo>
                <a:lnTo>
                  <a:pt x="195834" y="280670"/>
                </a:lnTo>
                <a:lnTo>
                  <a:pt x="199517" y="301117"/>
                </a:lnTo>
                <a:lnTo>
                  <a:pt x="203200" y="318643"/>
                </a:lnTo>
                <a:lnTo>
                  <a:pt x="209296" y="334137"/>
                </a:lnTo>
                <a:lnTo>
                  <a:pt x="199517" y="343408"/>
                </a:lnTo>
                <a:lnTo>
                  <a:pt x="189611" y="352806"/>
                </a:lnTo>
                <a:lnTo>
                  <a:pt x="180467" y="314325"/>
                </a:lnTo>
                <a:lnTo>
                  <a:pt x="176403" y="295402"/>
                </a:lnTo>
                <a:lnTo>
                  <a:pt x="173863" y="277114"/>
                </a:lnTo>
                <a:lnTo>
                  <a:pt x="168529" y="238506"/>
                </a:lnTo>
                <a:lnTo>
                  <a:pt x="166497" y="201295"/>
                </a:lnTo>
                <a:lnTo>
                  <a:pt x="166497" y="199771"/>
                </a:lnTo>
                <a:lnTo>
                  <a:pt x="167259" y="177800"/>
                </a:lnTo>
                <a:lnTo>
                  <a:pt x="169291" y="157226"/>
                </a:lnTo>
                <a:lnTo>
                  <a:pt x="172339" y="137287"/>
                </a:lnTo>
                <a:lnTo>
                  <a:pt x="176911" y="118872"/>
                </a:lnTo>
                <a:lnTo>
                  <a:pt x="181610" y="100076"/>
                </a:lnTo>
                <a:lnTo>
                  <a:pt x="188214" y="82804"/>
                </a:lnTo>
                <a:lnTo>
                  <a:pt x="195707" y="66802"/>
                </a:lnTo>
                <a:lnTo>
                  <a:pt x="203962" y="52959"/>
                </a:lnTo>
                <a:lnTo>
                  <a:pt x="222123" y="29083"/>
                </a:lnTo>
                <a:lnTo>
                  <a:pt x="240284" y="7747"/>
                </a:lnTo>
                <a:lnTo>
                  <a:pt x="250825" y="2413"/>
                </a:lnTo>
                <a:lnTo>
                  <a:pt x="264033" y="0"/>
                </a:lnTo>
                <a:lnTo>
                  <a:pt x="284988" y="6350"/>
                </a:lnTo>
                <a:lnTo>
                  <a:pt x="304673" y="27051"/>
                </a:lnTo>
                <a:lnTo>
                  <a:pt x="316865" y="48641"/>
                </a:lnTo>
                <a:lnTo>
                  <a:pt x="322834" y="63119"/>
                </a:lnTo>
                <a:lnTo>
                  <a:pt x="327406" y="75819"/>
                </a:lnTo>
                <a:lnTo>
                  <a:pt x="334772" y="88646"/>
                </a:lnTo>
                <a:lnTo>
                  <a:pt x="339979" y="109093"/>
                </a:lnTo>
                <a:lnTo>
                  <a:pt x="344043" y="131064"/>
                </a:lnTo>
                <a:lnTo>
                  <a:pt x="346329" y="153035"/>
                </a:lnTo>
                <a:lnTo>
                  <a:pt x="347726" y="177038"/>
                </a:lnTo>
                <a:lnTo>
                  <a:pt x="346964" y="200533"/>
                </a:lnTo>
                <a:lnTo>
                  <a:pt x="345186" y="219837"/>
                </a:lnTo>
                <a:lnTo>
                  <a:pt x="342392" y="237744"/>
                </a:lnTo>
                <a:lnTo>
                  <a:pt x="338582" y="256286"/>
                </a:lnTo>
                <a:lnTo>
                  <a:pt x="331851" y="280924"/>
                </a:lnTo>
                <a:lnTo>
                  <a:pt x="326009" y="300228"/>
                </a:lnTo>
                <a:lnTo>
                  <a:pt x="321437" y="312547"/>
                </a:lnTo>
                <a:lnTo>
                  <a:pt x="317627" y="324993"/>
                </a:lnTo>
                <a:lnTo>
                  <a:pt x="306324" y="348615"/>
                </a:lnTo>
                <a:lnTo>
                  <a:pt x="300482" y="359918"/>
                </a:lnTo>
                <a:lnTo>
                  <a:pt x="294894" y="371729"/>
                </a:lnTo>
                <a:lnTo>
                  <a:pt x="272542" y="403098"/>
                </a:lnTo>
                <a:lnTo>
                  <a:pt x="256794" y="422783"/>
                </a:lnTo>
                <a:lnTo>
                  <a:pt x="239649" y="441198"/>
                </a:lnTo>
                <a:lnTo>
                  <a:pt x="232664" y="449072"/>
                </a:lnTo>
                <a:lnTo>
                  <a:pt x="221361" y="459486"/>
                </a:lnTo>
                <a:lnTo>
                  <a:pt x="210439" y="470662"/>
                </a:lnTo>
                <a:lnTo>
                  <a:pt x="177673" y="498475"/>
                </a:lnTo>
                <a:lnTo>
                  <a:pt x="147574" y="529082"/>
                </a:lnTo>
                <a:lnTo>
                  <a:pt x="120396" y="560197"/>
                </a:lnTo>
                <a:lnTo>
                  <a:pt x="96393" y="593471"/>
                </a:lnTo>
                <a:lnTo>
                  <a:pt x="85471" y="609219"/>
                </a:lnTo>
                <a:lnTo>
                  <a:pt x="77089" y="625221"/>
                </a:lnTo>
                <a:lnTo>
                  <a:pt x="68707" y="642112"/>
                </a:lnTo>
                <a:lnTo>
                  <a:pt x="62611" y="659892"/>
                </a:lnTo>
                <a:lnTo>
                  <a:pt x="56642" y="677672"/>
                </a:lnTo>
                <a:lnTo>
                  <a:pt x="53594" y="696214"/>
                </a:lnTo>
                <a:lnTo>
                  <a:pt x="50292" y="733552"/>
                </a:lnTo>
                <a:lnTo>
                  <a:pt x="54229" y="766191"/>
                </a:lnTo>
                <a:lnTo>
                  <a:pt x="58674" y="781812"/>
                </a:lnTo>
                <a:lnTo>
                  <a:pt x="71374" y="813689"/>
                </a:lnTo>
                <a:lnTo>
                  <a:pt x="79756" y="828548"/>
                </a:lnTo>
                <a:lnTo>
                  <a:pt x="90170" y="842645"/>
                </a:lnTo>
                <a:lnTo>
                  <a:pt x="102489" y="856869"/>
                </a:lnTo>
                <a:lnTo>
                  <a:pt x="115443" y="868934"/>
                </a:lnTo>
                <a:lnTo>
                  <a:pt x="130048" y="879602"/>
                </a:lnTo>
                <a:lnTo>
                  <a:pt x="145161" y="888619"/>
                </a:lnTo>
                <a:lnTo>
                  <a:pt x="161925" y="896493"/>
                </a:lnTo>
                <a:lnTo>
                  <a:pt x="179070" y="902462"/>
                </a:lnTo>
                <a:lnTo>
                  <a:pt x="197485" y="907034"/>
                </a:lnTo>
                <a:lnTo>
                  <a:pt x="216154" y="910209"/>
                </a:lnTo>
                <a:lnTo>
                  <a:pt x="237236" y="912114"/>
                </a:lnTo>
                <a:lnTo>
                  <a:pt x="250825" y="910209"/>
                </a:lnTo>
                <a:lnTo>
                  <a:pt x="266065" y="907796"/>
                </a:lnTo>
                <a:lnTo>
                  <a:pt x="280797" y="905002"/>
                </a:lnTo>
                <a:lnTo>
                  <a:pt x="296672" y="902462"/>
                </a:lnTo>
                <a:lnTo>
                  <a:pt x="297053" y="902462"/>
                </a:lnTo>
                <a:lnTo>
                  <a:pt x="308610" y="898398"/>
                </a:lnTo>
                <a:lnTo>
                  <a:pt x="320040" y="894080"/>
                </a:lnTo>
                <a:lnTo>
                  <a:pt x="320421" y="893699"/>
                </a:lnTo>
                <a:lnTo>
                  <a:pt x="327406" y="889254"/>
                </a:lnTo>
                <a:lnTo>
                  <a:pt x="346329" y="877570"/>
                </a:lnTo>
                <a:lnTo>
                  <a:pt x="356235" y="868934"/>
                </a:lnTo>
                <a:lnTo>
                  <a:pt x="367157" y="855599"/>
                </a:lnTo>
                <a:lnTo>
                  <a:pt x="375666" y="838581"/>
                </a:lnTo>
                <a:lnTo>
                  <a:pt x="383794" y="816991"/>
                </a:lnTo>
                <a:lnTo>
                  <a:pt x="388874" y="792480"/>
                </a:lnTo>
                <a:lnTo>
                  <a:pt x="389636" y="775716"/>
                </a:lnTo>
                <a:lnTo>
                  <a:pt x="386842" y="753999"/>
                </a:lnTo>
                <a:lnTo>
                  <a:pt x="383032" y="739013"/>
                </a:lnTo>
                <a:lnTo>
                  <a:pt x="377063" y="725297"/>
                </a:lnTo>
                <a:lnTo>
                  <a:pt x="371221" y="713105"/>
                </a:lnTo>
                <a:lnTo>
                  <a:pt x="362839" y="699897"/>
                </a:lnTo>
                <a:lnTo>
                  <a:pt x="352933" y="689229"/>
                </a:lnTo>
                <a:lnTo>
                  <a:pt x="341757" y="679831"/>
                </a:lnTo>
                <a:lnTo>
                  <a:pt x="330581" y="671957"/>
                </a:lnTo>
                <a:lnTo>
                  <a:pt x="316865" y="664972"/>
                </a:lnTo>
                <a:lnTo>
                  <a:pt x="303403" y="659892"/>
                </a:lnTo>
                <a:lnTo>
                  <a:pt x="288290" y="657098"/>
                </a:lnTo>
                <a:lnTo>
                  <a:pt x="272542" y="656209"/>
                </a:lnTo>
                <a:lnTo>
                  <a:pt x="319278" y="892810"/>
                </a:lnTo>
                <a:lnTo>
                  <a:pt x="308102" y="898017"/>
                </a:lnTo>
                <a:close/>
              </a:path>
            </a:pathLst>
          </a:custGeom>
          <a:solidFill>
            <a:srgbClr val="1F1A17"/>
          </a:solidFill>
          <a:ln w="0" cap="flat" cmpd="sng" algn="ctr">
            <a:solidFill>
              <a:srgbClr val="1F1A1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18842-D8D1-434D-9BA0-08B23F9D5BFC}"/>
              </a:ext>
            </a:extLst>
          </p:cNvPr>
          <p:cNvCxnSpPr/>
          <p:nvPr/>
        </p:nvCxnSpPr>
        <p:spPr>
          <a:xfrm flipH="1">
            <a:off x="4167378" y="4640072"/>
            <a:ext cx="31203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699434-76D5-493E-9FC0-62FE72498AAA}"/>
              </a:ext>
            </a:extLst>
          </p:cNvPr>
          <p:cNvCxnSpPr/>
          <p:nvPr/>
        </p:nvCxnSpPr>
        <p:spPr>
          <a:xfrm flipH="1">
            <a:off x="8309610" y="4614672"/>
            <a:ext cx="31203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FC0C842-F563-4613-BAFF-3883B0B9686D}"/>
              </a:ext>
            </a:extLst>
          </p:cNvPr>
          <p:cNvSpPr/>
          <p:nvPr/>
        </p:nvSpPr>
        <p:spPr>
          <a:xfrm>
            <a:off x="2095500" y="2120900"/>
            <a:ext cx="200026" cy="700152"/>
          </a:xfrm>
          <a:custGeom>
            <a:avLst/>
            <a:gdLst/>
            <a:ahLst/>
            <a:cxnLst/>
            <a:rect l="0" t="0" r="0" b="0"/>
            <a:pathLst>
              <a:path w="200026" h="700152">
                <a:moveTo>
                  <a:pt x="200025" y="0"/>
                </a:moveTo>
                <a:lnTo>
                  <a:pt x="200025" y="584708"/>
                </a:lnTo>
                <a:lnTo>
                  <a:pt x="199644" y="584708"/>
                </a:lnTo>
                <a:lnTo>
                  <a:pt x="200025" y="591439"/>
                </a:lnTo>
                <a:lnTo>
                  <a:pt x="199644" y="598297"/>
                </a:lnTo>
                <a:lnTo>
                  <a:pt x="198628" y="605409"/>
                </a:lnTo>
                <a:lnTo>
                  <a:pt x="196977" y="613029"/>
                </a:lnTo>
                <a:lnTo>
                  <a:pt x="194183" y="620141"/>
                </a:lnTo>
                <a:lnTo>
                  <a:pt x="191008" y="627634"/>
                </a:lnTo>
                <a:lnTo>
                  <a:pt x="186944" y="635000"/>
                </a:lnTo>
                <a:lnTo>
                  <a:pt x="182499" y="642747"/>
                </a:lnTo>
                <a:lnTo>
                  <a:pt x="176657" y="650621"/>
                </a:lnTo>
                <a:lnTo>
                  <a:pt x="169037" y="657860"/>
                </a:lnTo>
                <a:lnTo>
                  <a:pt x="161798" y="664718"/>
                </a:lnTo>
                <a:lnTo>
                  <a:pt x="155702" y="669417"/>
                </a:lnTo>
                <a:lnTo>
                  <a:pt x="149733" y="673735"/>
                </a:lnTo>
                <a:lnTo>
                  <a:pt x="145542" y="676783"/>
                </a:lnTo>
                <a:lnTo>
                  <a:pt x="138684" y="680593"/>
                </a:lnTo>
                <a:lnTo>
                  <a:pt x="131699" y="684149"/>
                </a:lnTo>
                <a:lnTo>
                  <a:pt x="127254" y="686689"/>
                </a:lnTo>
                <a:lnTo>
                  <a:pt x="117729" y="691388"/>
                </a:lnTo>
                <a:lnTo>
                  <a:pt x="107315" y="694563"/>
                </a:lnTo>
                <a:lnTo>
                  <a:pt x="97409" y="697103"/>
                </a:lnTo>
                <a:lnTo>
                  <a:pt x="87630" y="698500"/>
                </a:lnTo>
                <a:lnTo>
                  <a:pt x="78486" y="699643"/>
                </a:lnTo>
                <a:lnTo>
                  <a:pt x="66167" y="700151"/>
                </a:lnTo>
                <a:lnTo>
                  <a:pt x="57912" y="699262"/>
                </a:lnTo>
                <a:lnTo>
                  <a:pt x="51054" y="697484"/>
                </a:lnTo>
                <a:lnTo>
                  <a:pt x="42926" y="695325"/>
                </a:lnTo>
                <a:lnTo>
                  <a:pt x="34798" y="691896"/>
                </a:lnTo>
                <a:lnTo>
                  <a:pt x="27559" y="687959"/>
                </a:lnTo>
                <a:lnTo>
                  <a:pt x="20955" y="683768"/>
                </a:lnTo>
                <a:lnTo>
                  <a:pt x="15875" y="679069"/>
                </a:lnTo>
                <a:lnTo>
                  <a:pt x="10922" y="672973"/>
                </a:lnTo>
                <a:lnTo>
                  <a:pt x="7239" y="666496"/>
                </a:lnTo>
                <a:lnTo>
                  <a:pt x="4064" y="659638"/>
                </a:lnTo>
                <a:lnTo>
                  <a:pt x="2794" y="655701"/>
                </a:lnTo>
                <a:lnTo>
                  <a:pt x="1905" y="652399"/>
                </a:lnTo>
                <a:lnTo>
                  <a:pt x="254" y="643763"/>
                </a:lnTo>
                <a:lnTo>
                  <a:pt x="0" y="636016"/>
                </a:lnTo>
                <a:lnTo>
                  <a:pt x="254" y="627634"/>
                </a:lnTo>
                <a:lnTo>
                  <a:pt x="1905" y="620141"/>
                </a:lnTo>
                <a:lnTo>
                  <a:pt x="4318" y="611251"/>
                </a:lnTo>
                <a:lnTo>
                  <a:pt x="7874" y="603631"/>
                </a:lnTo>
                <a:lnTo>
                  <a:pt x="12319" y="595376"/>
                </a:lnTo>
                <a:lnTo>
                  <a:pt x="17399" y="587121"/>
                </a:lnTo>
                <a:lnTo>
                  <a:pt x="24003" y="579120"/>
                </a:lnTo>
                <a:lnTo>
                  <a:pt x="30861" y="571754"/>
                </a:lnTo>
                <a:lnTo>
                  <a:pt x="37846" y="564388"/>
                </a:lnTo>
                <a:lnTo>
                  <a:pt x="45720" y="558292"/>
                </a:lnTo>
                <a:lnTo>
                  <a:pt x="55372" y="550926"/>
                </a:lnTo>
                <a:lnTo>
                  <a:pt x="62865" y="547370"/>
                </a:lnTo>
                <a:lnTo>
                  <a:pt x="72136" y="541909"/>
                </a:lnTo>
                <a:lnTo>
                  <a:pt x="82550" y="537591"/>
                </a:lnTo>
                <a:lnTo>
                  <a:pt x="92964" y="534670"/>
                </a:lnTo>
                <a:lnTo>
                  <a:pt x="103759" y="532130"/>
                </a:lnTo>
                <a:lnTo>
                  <a:pt x="111887" y="530479"/>
                </a:lnTo>
                <a:lnTo>
                  <a:pt x="119888" y="529590"/>
                </a:lnTo>
                <a:lnTo>
                  <a:pt x="130302" y="529590"/>
                </a:lnTo>
                <a:lnTo>
                  <a:pt x="139700" y="530733"/>
                </a:lnTo>
                <a:lnTo>
                  <a:pt x="148336" y="532130"/>
                </a:lnTo>
                <a:lnTo>
                  <a:pt x="157353" y="535051"/>
                </a:lnTo>
                <a:lnTo>
                  <a:pt x="162687" y="536829"/>
                </a:lnTo>
                <a:lnTo>
                  <a:pt x="168021" y="539496"/>
                </a:lnTo>
                <a:lnTo>
                  <a:pt x="172720" y="541909"/>
                </a:lnTo>
                <a:lnTo>
                  <a:pt x="177673" y="545465"/>
                </a:lnTo>
                <a:lnTo>
                  <a:pt x="17767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EEDB56-200E-4AEA-ABA6-00B910312428}"/>
              </a:ext>
            </a:extLst>
          </p:cNvPr>
          <p:cNvSpPr/>
          <p:nvPr/>
        </p:nvSpPr>
        <p:spPr>
          <a:xfrm>
            <a:off x="2654300" y="1930400"/>
            <a:ext cx="187072" cy="675006"/>
          </a:xfrm>
          <a:custGeom>
            <a:avLst/>
            <a:gdLst/>
            <a:ahLst/>
            <a:cxnLst/>
            <a:rect l="0" t="0" r="0" b="0"/>
            <a:pathLst>
              <a:path w="187072" h="675006">
                <a:moveTo>
                  <a:pt x="187071" y="0"/>
                </a:moveTo>
                <a:lnTo>
                  <a:pt x="187071" y="563626"/>
                </a:lnTo>
                <a:lnTo>
                  <a:pt x="186817" y="563626"/>
                </a:lnTo>
                <a:lnTo>
                  <a:pt x="187071" y="570230"/>
                </a:lnTo>
                <a:lnTo>
                  <a:pt x="186817" y="576834"/>
                </a:lnTo>
                <a:lnTo>
                  <a:pt x="185801" y="583565"/>
                </a:lnTo>
                <a:lnTo>
                  <a:pt x="184277" y="590931"/>
                </a:lnTo>
                <a:lnTo>
                  <a:pt x="181610" y="597789"/>
                </a:lnTo>
                <a:lnTo>
                  <a:pt x="178689" y="605028"/>
                </a:lnTo>
                <a:lnTo>
                  <a:pt x="174879" y="612140"/>
                </a:lnTo>
                <a:lnTo>
                  <a:pt x="170815" y="619633"/>
                </a:lnTo>
                <a:lnTo>
                  <a:pt x="165227" y="627126"/>
                </a:lnTo>
                <a:lnTo>
                  <a:pt x="158115" y="634238"/>
                </a:lnTo>
                <a:lnTo>
                  <a:pt x="151384" y="640842"/>
                </a:lnTo>
                <a:lnTo>
                  <a:pt x="145669" y="645287"/>
                </a:lnTo>
                <a:lnTo>
                  <a:pt x="140081" y="649478"/>
                </a:lnTo>
                <a:lnTo>
                  <a:pt x="136271" y="652272"/>
                </a:lnTo>
                <a:lnTo>
                  <a:pt x="129794" y="656082"/>
                </a:lnTo>
                <a:lnTo>
                  <a:pt x="123190" y="659511"/>
                </a:lnTo>
                <a:lnTo>
                  <a:pt x="119126" y="661924"/>
                </a:lnTo>
                <a:lnTo>
                  <a:pt x="110109" y="666496"/>
                </a:lnTo>
                <a:lnTo>
                  <a:pt x="100330" y="669544"/>
                </a:lnTo>
                <a:lnTo>
                  <a:pt x="91186" y="671957"/>
                </a:lnTo>
                <a:lnTo>
                  <a:pt x="82042" y="673227"/>
                </a:lnTo>
                <a:lnTo>
                  <a:pt x="73406" y="674497"/>
                </a:lnTo>
                <a:lnTo>
                  <a:pt x="61849" y="675005"/>
                </a:lnTo>
                <a:lnTo>
                  <a:pt x="54229" y="673989"/>
                </a:lnTo>
                <a:lnTo>
                  <a:pt x="47752" y="672338"/>
                </a:lnTo>
                <a:lnTo>
                  <a:pt x="40259" y="670306"/>
                </a:lnTo>
                <a:lnTo>
                  <a:pt x="32512" y="667004"/>
                </a:lnTo>
                <a:lnTo>
                  <a:pt x="25781" y="663067"/>
                </a:lnTo>
                <a:lnTo>
                  <a:pt x="19558" y="659130"/>
                </a:lnTo>
                <a:lnTo>
                  <a:pt x="14859" y="654558"/>
                </a:lnTo>
                <a:lnTo>
                  <a:pt x="10287" y="648716"/>
                </a:lnTo>
                <a:lnTo>
                  <a:pt x="6731" y="642493"/>
                </a:lnTo>
                <a:lnTo>
                  <a:pt x="3810" y="635889"/>
                </a:lnTo>
                <a:lnTo>
                  <a:pt x="2540" y="632079"/>
                </a:lnTo>
                <a:lnTo>
                  <a:pt x="1778" y="628904"/>
                </a:lnTo>
                <a:lnTo>
                  <a:pt x="127" y="620522"/>
                </a:lnTo>
                <a:lnTo>
                  <a:pt x="0" y="613029"/>
                </a:lnTo>
                <a:lnTo>
                  <a:pt x="127" y="605028"/>
                </a:lnTo>
                <a:lnTo>
                  <a:pt x="1778" y="597789"/>
                </a:lnTo>
                <a:lnTo>
                  <a:pt x="4064" y="589280"/>
                </a:lnTo>
                <a:lnTo>
                  <a:pt x="7366" y="581914"/>
                </a:lnTo>
                <a:lnTo>
                  <a:pt x="11557" y="573913"/>
                </a:lnTo>
                <a:lnTo>
                  <a:pt x="16256" y="566039"/>
                </a:lnTo>
                <a:lnTo>
                  <a:pt x="22479" y="558165"/>
                </a:lnTo>
                <a:lnTo>
                  <a:pt x="28829" y="551053"/>
                </a:lnTo>
                <a:lnTo>
                  <a:pt x="35433" y="544068"/>
                </a:lnTo>
                <a:lnTo>
                  <a:pt x="42799" y="538226"/>
                </a:lnTo>
                <a:lnTo>
                  <a:pt x="51816" y="531114"/>
                </a:lnTo>
                <a:lnTo>
                  <a:pt x="58801" y="527685"/>
                </a:lnTo>
                <a:lnTo>
                  <a:pt x="67564" y="522351"/>
                </a:lnTo>
                <a:lnTo>
                  <a:pt x="77216" y="518160"/>
                </a:lnTo>
                <a:lnTo>
                  <a:pt x="86995" y="515366"/>
                </a:lnTo>
                <a:lnTo>
                  <a:pt x="97028" y="512953"/>
                </a:lnTo>
                <a:lnTo>
                  <a:pt x="104648" y="511429"/>
                </a:lnTo>
                <a:lnTo>
                  <a:pt x="112141" y="510413"/>
                </a:lnTo>
                <a:lnTo>
                  <a:pt x="121920" y="510413"/>
                </a:lnTo>
                <a:lnTo>
                  <a:pt x="130683" y="511556"/>
                </a:lnTo>
                <a:lnTo>
                  <a:pt x="138811" y="512953"/>
                </a:lnTo>
                <a:lnTo>
                  <a:pt x="147193" y="515747"/>
                </a:lnTo>
                <a:lnTo>
                  <a:pt x="152146" y="517398"/>
                </a:lnTo>
                <a:lnTo>
                  <a:pt x="157226" y="520065"/>
                </a:lnTo>
                <a:lnTo>
                  <a:pt x="161671" y="522351"/>
                </a:lnTo>
                <a:lnTo>
                  <a:pt x="166243" y="525780"/>
                </a:lnTo>
                <a:lnTo>
                  <a:pt x="16624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7D8C5A-62E1-483B-9610-5DA4CE91D611}"/>
              </a:ext>
            </a:extLst>
          </p:cNvPr>
          <p:cNvSpPr/>
          <p:nvPr/>
        </p:nvSpPr>
        <p:spPr>
          <a:xfrm>
            <a:off x="3187700" y="2171700"/>
            <a:ext cx="182881" cy="666497"/>
          </a:xfrm>
          <a:custGeom>
            <a:avLst/>
            <a:gdLst/>
            <a:ahLst/>
            <a:cxnLst/>
            <a:rect l="0" t="0" r="0" b="0"/>
            <a:pathLst>
              <a:path w="182881" h="666497">
                <a:moveTo>
                  <a:pt x="182880" y="0"/>
                </a:moveTo>
                <a:lnTo>
                  <a:pt x="182880" y="556514"/>
                </a:lnTo>
                <a:lnTo>
                  <a:pt x="182499" y="556514"/>
                </a:lnTo>
                <a:lnTo>
                  <a:pt x="182880" y="563118"/>
                </a:lnTo>
                <a:lnTo>
                  <a:pt x="182499" y="569595"/>
                </a:lnTo>
                <a:lnTo>
                  <a:pt x="181610" y="576326"/>
                </a:lnTo>
                <a:lnTo>
                  <a:pt x="180086" y="583565"/>
                </a:lnTo>
                <a:lnTo>
                  <a:pt x="177546" y="590296"/>
                </a:lnTo>
                <a:lnTo>
                  <a:pt x="174625" y="597535"/>
                </a:lnTo>
                <a:lnTo>
                  <a:pt x="170815" y="604393"/>
                </a:lnTo>
                <a:lnTo>
                  <a:pt x="166878" y="611886"/>
                </a:lnTo>
                <a:lnTo>
                  <a:pt x="161544" y="619379"/>
                </a:lnTo>
                <a:lnTo>
                  <a:pt x="154559" y="626237"/>
                </a:lnTo>
                <a:lnTo>
                  <a:pt x="147955" y="632841"/>
                </a:lnTo>
                <a:lnTo>
                  <a:pt x="142367" y="637286"/>
                </a:lnTo>
                <a:lnTo>
                  <a:pt x="136906" y="641350"/>
                </a:lnTo>
                <a:lnTo>
                  <a:pt x="133096" y="644144"/>
                </a:lnTo>
                <a:lnTo>
                  <a:pt x="126873" y="647954"/>
                </a:lnTo>
                <a:lnTo>
                  <a:pt x="120396" y="651256"/>
                </a:lnTo>
                <a:lnTo>
                  <a:pt x="116332" y="653669"/>
                </a:lnTo>
                <a:lnTo>
                  <a:pt x="107696" y="658114"/>
                </a:lnTo>
                <a:lnTo>
                  <a:pt x="98044" y="661162"/>
                </a:lnTo>
                <a:lnTo>
                  <a:pt x="89027" y="663575"/>
                </a:lnTo>
                <a:lnTo>
                  <a:pt x="80137" y="664845"/>
                </a:lnTo>
                <a:lnTo>
                  <a:pt x="71755" y="665988"/>
                </a:lnTo>
                <a:lnTo>
                  <a:pt x="60452" y="666496"/>
                </a:lnTo>
                <a:lnTo>
                  <a:pt x="52959" y="665607"/>
                </a:lnTo>
                <a:lnTo>
                  <a:pt x="46736" y="663956"/>
                </a:lnTo>
                <a:lnTo>
                  <a:pt x="39243" y="661924"/>
                </a:lnTo>
                <a:lnTo>
                  <a:pt x="31750" y="658622"/>
                </a:lnTo>
                <a:lnTo>
                  <a:pt x="25146" y="654812"/>
                </a:lnTo>
                <a:lnTo>
                  <a:pt x="19177" y="650875"/>
                </a:lnTo>
                <a:lnTo>
                  <a:pt x="14478" y="646430"/>
                </a:lnTo>
                <a:lnTo>
                  <a:pt x="10033" y="640715"/>
                </a:lnTo>
                <a:lnTo>
                  <a:pt x="6604" y="634492"/>
                </a:lnTo>
                <a:lnTo>
                  <a:pt x="3810" y="627888"/>
                </a:lnTo>
                <a:lnTo>
                  <a:pt x="2540" y="624205"/>
                </a:lnTo>
                <a:lnTo>
                  <a:pt x="1778" y="621030"/>
                </a:lnTo>
                <a:lnTo>
                  <a:pt x="127" y="612775"/>
                </a:lnTo>
                <a:lnTo>
                  <a:pt x="0" y="605409"/>
                </a:lnTo>
                <a:lnTo>
                  <a:pt x="127" y="597535"/>
                </a:lnTo>
                <a:lnTo>
                  <a:pt x="1778" y="590296"/>
                </a:lnTo>
                <a:lnTo>
                  <a:pt x="3937" y="581914"/>
                </a:lnTo>
                <a:lnTo>
                  <a:pt x="7112" y="574675"/>
                </a:lnTo>
                <a:lnTo>
                  <a:pt x="11303" y="566801"/>
                </a:lnTo>
                <a:lnTo>
                  <a:pt x="15875" y="558927"/>
                </a:lnTo>
                <a:lnTo>
                  <a:pt x="21971" y="551307"/>
                </a:lnTo>
                <a:lnTo>
                  <a:pt x="28194" y="544195"/>
                </a:lnTo>
                <a:lnTo>
                  <a:pt x="34544" y="537337"/>
                </a:lnTo>
                <a:lnTo>
                  <a:pt x="41783" y="531495"/>
                </a:lnTo>
                <a:lnTo>
                  <a:pt x="50673" y="524510"/>
                </a:lnTo>
                <a:lnTo>
                  <a:pt x="57404" y="521081"/>
                </a:lnTo>
                <a:lnTo>
                  <a:pt x="66040" y="515874"/>
                </a:lnTo>
                <a:lnTo>
                  <a:pt x="75438" y="511683"/>
                </a:lnTo>
                <a:lnTo>
                  <a:pt x="84963" y="508889"/>
                </a:lnTo>
                <a:lnTo>
                  <a:pt x="94869" y="506603"/>
                </a:lnTo>
                <a:lnTo>
                  <a:pt x="102235" y="504952"/>
                </a:lnTo>
                <a:lnTo>
                  <a:pt x="109601" y="504063"/>
                </a:lnTo>
                <a:lnTo>
                  <a:pt x="119126" y="504063"/>
                </a:lnTo>
                <a:lnTo>
                  <a:pt x="127762" y="505206"/>
                </a:lnTo>
                <a:lnTo>
                  <a:pt x="135636" y="506603"/>
                </a:lnTo>
                <a:lnTo>
                  <a:pt x="143764" y="509397"/>
                </a:lnTo>
                <a:lnTo>
                  <a:pt x="148717" y="511048"/>
                </a:lnTo>
                <a:lnTo>
                  <a:pt x="153670" y="513588"/>
                </a:lnTo>
                <a:lnTo>
                  <a:pt x="157861" y="515874"/>
                </a:lnTo>
                <a:lnTo>
                  <a:pt x="162433" y="519176"/>
                </a:lnTo>
                <a:lnTo>
                  <a:pt x="16243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C41D52-BDDB-4A64-BF0B-7B3D0ED18B69}"/>
              </a:ext>
            </a:extLst>
          </p:cNvPr>
          <p:cNvSpPr/>
          <p:nvPr/>
        </p:nvSpPr>
        <p:spPr>
          <a:xfrm>
            <a:off x="3911600" y="23241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648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798" y="642112"/>
                </a:lnTo>
                <a:lnTo>
                  <a:pt x="154813" y="648843"/>
                </a:lnTo>
                <a:lnTo>
                  <a:pt x="149098" y="653288"/>
                </a:lnTo>
                <a:lnTo>
                  <a:pt x="143256" y="657606"/>
                </a:lnTo>
                <a:lnTo>
                  <a:pt x="139319" y="660400"/>
                </a:lnTo>
                <a:lnTo>
                  <a:pt x="132842" y="664337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616" y="677799"/>
                </a:lnTo>
                <a:lnTo>
                  <a:pt x="93218" y="680339"/>
                </a:lnTo>
                <a:lnTo>
                  <a:pt x="83820" y="681736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416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763"/>
                </a:lnTo>
                <a:lnTo>
                  <a:pt x="2667" y="639953"/>
                </a:lnTo>
                <a:lnTo>
                  <a:pt x="1905" y="636651"/>
                </a:lnTo>
                <a:lnTo>
                  <a:pt x="127" y="628269"/>
                </a:lnTo>
                <a:lnTo>
                  <a:pt x="0" y="620649"/>
                </a:lnTo>
                <a:lnTo>
                  <a:pt x="127" y="612648"/>
                </a:lnTo>
                <a:lnTo>
                  <a:pt x="1905" y="605155"/>
                </a:lnTo>
                <a:lnTo>
                  <a:pt x="4064" y="596646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591" y="557911"/>
                </a:lnTo>
                <a:lnTo>
                  <a:pt x="36195" y="550799"/>
                </a:lnTo>
                <a:lnTo>
                  <a:pt x="43815" y="544957"/>
                </a:lnTo>
                <a:lnTo>
                  <a:pt x="52959" y="537718"/>
                </a:lnTo>
                <a:lnTo>
                  <a:pt x="60071" y="534162"/>
                </a:lnTo>
                <a:lnTo>
                  <a:pt x="69088" y="528955"/>
                </a:lnTo>
                <a:lnTo>
                  <a:pt x="78994" y="524637"/>
                </a:lnTo>
                <a:lnTo>
                  <a:pt x="88900" y="521843"/>
                </a:lnTo>
                <a:lnTo>
                  <a:pt x="99314" y="519303"/>
                </a:lnTo>
                <a:lnTo>
                  <a:pt x="107061" y="517779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8033"/>
                </a:lnTo>
                <a:lnTo>
                  <a:pt x="141986" y="519303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354" y="528955"/>
                </a:lnTo>
                <a:lnTo>
                  <a:pt x="170053" y="532257"/>
                </a:lnTo>
                <a:lnTo>
                  <a:pt x="17005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15217BF-EB8B-4533-AEAA-00B86442639B}"/>
              </a:ext>
            </a:extLst>
          </p:cNvPr>
          <p:cNvSpPr/>
          <p:nvPr/>
        </p:nvSpPr>
        <p:spPr>
          <a:xfrm>
            <a:off x="4368800" y="2197100"/>
            <a:ext cx="208535" cy="717043"/>
          </a:xfrm>
          <a:custGeom>
            <a:avLst/>
            <a:gdLst/>
            <a:ahLst/>
            <a:cxnLst/>
            <a:rect l="0" t="0" r="0" b="0"/>
            <a:pathLst>
              <a:path w="208535" h="717043">
                <a:moveTo>
                  <a:pt x="208534" y="0"/>
                </a:moveTo>
                <a:lnTo>
                  <a:pt x="208534" y="598678"/>
                </a:lnTo>
                <a:lnTo>
                  <a:pt x="208153" y="598678"/>
                </a:lnTo>
                <a:lnTo>
                  <a:pt x="208534" y="605663"/>
                </a:lnTo>
                <a:lnTo>
                  <a:pt x="208153" y="612775"/>
                </a:lnTo>
                <a:lnTo>
                  <a:pt x="207137" y="620014"/>
                </a:lnTo>
                <a:lnTo>
                  <a:pt x="205359" y="627761"/>
                </a:lnTo>
                <a:lnTo>
                  <a:pt x="202438" y="635000"/>
                </a:lnTo>
                <a:lnTo>
                  <a:pt x="199136" y="642747"/>
                </a:lnTo>
                <a:lnTo>
                  <a:pt x="194945" y="650240"/>
                </a:lnTo>
                <a:lnTo>
                  <a:pt x="190373" y="658241"/>
                </a:lnTo>
                <a:lnTo>
                  <a:pt x="184150" y="666242"/>
                </a:lnTo>
                <a:lnTo>
                  <a:pt x="176276" y="673735"/>
                </a:lnTo>
                <a:lnTo>
                  <a:pt x="168656" y="680720"/>
                </a:lnTo>
                <a:lnTo>
                  <a:pt x="162433" y="685546"/>
                </a:lnTo>
                <a:lnTo>
                  <a:pt x="156083" y="689991"/>
                </a:lnTo>
                <a:lnTo>
                  <a:pt x="151765" y="693039"/>
                </a:lnTo>
                <a:lnTo>
                  <a:pt x="144653" y="696976"/>
                </a:lnTo>
                <a:lnTo>
                  <a:pt x="137287" y="700532"/>
                </a:lnTo>
                <a:lnTo>
                  <a:pt x="132715" y="703199"/>
                </a:lnTo>
                <a:lnTo>
                  <a:pt x="122809" y="708025"/>
                </a:lnTo>
                <a:lnTo>
                  <a:pt x="111887" y="711200"/>
                </a:lnTo>
                <a:lnTo>
                  <a:pt x="101600" y="713867"/>
                </a:lnTo>
                <a:lnTo>
                  <a:pt x="91440" y="715264"/>
                </a:lnTo>
                <a:lnTo>
                  <a:pt x="81788" y="716534"/>
                </a:lnTo>
                <a:lnTo>
                  <a:pt x="68961" y="717042"/>
                </a:lnTo>
                <a:lnTo>
                  <a:pt x="60452" y="716026"/>
                </a:lnTo>
                <a:lnTo>
                  <a:pt x="53340" y="714248"/>
                </a:lnTo>
                <a:lnTo>
                  <a:pt x="44831" y="712089"/>
                </a:lnTo>
                <a:lnTo>
                  <a:pt x="36322" y="708533"/>
                </a:lnTo>
                <a:lnTo>
                  <a:pt x="28702" y="704469"/>
                </a:lnTo>
                <a:lnTo>
                  <a:pt x="21844" y="700278"/>
                </a:lnTo>
                <a:lnTo>
                  <a:pt x="16510" y="695325"/>
                </a:lnTo>
                <a:lnTo>
                  <a:pt x="11430" y="689229"/>
                </a:lnTo>
                <a:lnTo>
                  <a:pt x="7493" y="682498"/>
                </a:lnTo>
                <a:lnTo>
                  <a:pt x="4318" y="675513"/>
                </a:lnTo>
                <a:lnTo>
                  <a:pt x="2794" y="671449"/>
                </a:lnTo>
                <a:lnTo>
                  <a:pt x="2032" y="668020"/>
                </a:lnTo>
                <a:lnTo>
                  <a:pt x="254" y="659257"/>
                </a:lnTo>
                <a:lnTo>
                  <a:pt x="0" y="651256"/>
                </a:lnTo>
                <a:lnTo>
                  <a:pt x="254" y="642747"/>
                </a:lnTo>
                <a:lnTo>
                  <a:pt x="2032" y="635000"/>
                </a:lnTo>
                <a:lnTo>
                  <a:pt x="4445" y="625983"/>
                </a:lnTo>
                <a:lnTo>
                  <a:pt x="8128" y="618236"/>
                </a:lnTo>
                <a:lnTo>
                  <a:pt x="12827" y="609727"/>
                </a:lnTo>
                <a:lnTo>
                  <a:pt x="18161" y="601218"/>
                </a:lnTo>
                <a:lnTo>
                  <a:pt x="25019" y="592963"/>
                </a:lnTo>
                <a:lnTo>
                  <a:pt x="32258" y="585470"/>
                </a:lnTo>
                <a:lnTo>
                  <a:pt x="39370" y="577977"/>
                </a:lnTo>
                <a:lnTo>
                  <a:pt x="47625" y="571754"/>
                </a:lnTo>
                <a:lnTo>
                  <a:pt x="57785" y="564134"/>
                </a:lnTo>
                <a:lnTo>
                  <a:pt x="65532" y="560578"/>
                </a:lnTo>
                <a:lnTo>
                  <a:pt x="75311" y="554990"/>
                </a:lnTo>
                <a:lnTo>
                  <a:pt x="86106" y="550545"/>
                </a:lnTo>
                <a:lnTo>
                  <a:pt x="96901" y="547497"/>
                </a:lnTo>
                <a:lnTo>
                  <a:pt x="108204" y="544957"/>
                </a:lnTo>
                <a:lnTo>
                  <a:pt x="116713" y="543306"/>
                </a:lnTo>
                <a:lnTo>
                  <a:pt x="124968" y="542290"/>
                </a:lnTo>
                <a:lnTo>
                  <a:pt x="135890" y="542290"/>
                </a:lnTo>
                <a:lnTo>
                  <a:pt x="145669" y="543433"/>
                </a:lnTo>
                <a:lnTo>
                  <a:pt x="154686" y="544957"/>
                </a:lnTo>
                <a:lnTo>
                  <a:pt x="164084" y="547878"/>
                </a:lnTo>
                <a:lnTo>
                  <a:pt x="169672" y="549656"/>
                </a:lnTo>
                <a:lnTo>
                  <a:pt x="175260" y="552450"/>
                </a:lnTo>
                <a:lnTo>
                  <a:pt x="180086" y="554990"/>
                </a:lnTo>
                <a:lnTo>
                  <a:pt x="185166" y="558546"/>
                </a:lnTo>
                <a:lnTo>
                  <a:pt x="18516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EAC200-FA29-4514-B597-72390031185C}"/>
              </a:ext>
            </a:extLst>
          </p:cNvPr>
          <p:cNvSpPr/>
          <p:nvPr/>
        </p:nvSpPr>
        <p:spPr>
          <a:xfrm>
            <a:off x="4851400" y="2146300"/>
            <a:ext cx="187072" cy="675006"/>
          </a:xfrm>
          <a:custGeom>
            <a:avLst/>
            <a:gdLst/>
            <a:ahLst/>
            <a:cxnLst/>
            <a:rect l="0" t="0" r="0" b="0"/>
            <a:pathLst>
              <a:path w="187072" h="675006">
                <a:moveTo>
                  <a:pt x="187071" y="0"/>
                </a:moveTo>
                <a:lnTo>
                  <a:pt x="187071" y="563626"/>
                </a:lnTo>
                <a:lnTo>
                  <a:pt x="186817" y="563626"/>
                </a:lnTo>
                <a:lnTo>
                  <a:pt x="187071" y="570230"/>
                </a:lnTo>
                <a:lnTo>
                  <a:pt x="186817" y="576834"/>
                </a:lnTo>
                <a:lnTo>
                  <a:pt x="185801" y="583565"/>
                </a:lnTo>
                <a:lnTo>
                  <a:pt x="184277" y="590931"/>
                </a:lnTo>
                <a:lnTo>
                  <a:pt x="181610" y="597789"/>
                </a:lnTo>
                <a:lnTo>
                  <a:pt x="178689" y="605028"/>
                </a:lnTo>
                <a:lnTo>
                  <a:pt x="174879" y="612140"/>
                </a:lnTo>
                <a:lnTo>
                  <a:pt x="170815" y="619633"/>
                </a:lnTo>
                <a:lnTo>
                  <a:pt x="165227" y="627126"/>
                </a:lnTo>
                <a:lnTo>
                  <a:pt x="158115" y="634238"/>
                </a:lnTo>
                <a:lnTo>
                  <a:pt x="151384" y="640842"/>
                </a:lnTo>
                <a:lnTo>
                  <a:pt x="145669" y="645287"/>
                </a:lnTo>
                <a:lnTo>
                  <a:pt x="140081" y="649478"/>
                </a:lnTo>
                <a:lnTo>
                  <a:pt x="136271" y="652272"/>
                </a:lnTo>
                <a:lnTo>
                  <a:pt x="129794" y="656082"/>
                </a:lnTo>
                <a:lnTo>
                  <a:pt x="123190" y="659511"/>
                </a:lnTo>
                <a:lnTo>
                  <a:pt x="119126" y="661924"/>
                </a:lnTo>
                <a:lnTo>
                  <a:pt x="110109" y="666496"/>
                </a:lnTo>
                <a:lnTo>
                  <a:pt x="100330" y="669544"/>
                </a:lnTo>
                <a:lnTo>
                  <a:pt x="91186" y="671957"/>
                </a:lnTo>
                <a:lnTo>
                  <a:pt x="82042" y="673227"/>
                </a:lnTo>
                <a:lnTo>
                  <a:pt x="73406" y="674497"/>
                </a:lnTo>
                <a:lnTo>
                  <a:pt x="61849" y="675005"/>
                </a:lnTo>
                <a:lnTo>
                  <a:pt x="54229" y="673989"/>
                </a:lnTo>
                <a:lnTo>
                  <a:pt x="47752" y="672338"/>
                </a:lnTo>
                <a:lnTo>
                  <a:pt x="40259" y="670306"/>
                </a:lnTo>
                <a:lnTo>
                  <a:pt x="32512" y="667004"/>
                </a:lnTo>
                <a:lnTo>
                  <a:pt x="25781" y="663067"/>
                </a:lnTo>
                <a:lnTo>
                  <a:pt x="19558" y="659130"/>
                </a:lnTo>
                <a:lnTo>
                  <a:pt x="14859" y="654558"/>
                </a:lnTo>
                <a:lnTo>
                  <a:pt x="10287" y="648716"/>
                </a:lnTo>
                <a:lnTo>
                  <a:pt x="6731" y="642493"/>
                </a:lnTo>
                <a:lnTo>
                  <a:pt x="3810" y="635889"/>
                </a:lnTo>
                <a:lnTo>
                  <a:pt x="2540" y="632079"/>
                </a:lnTo>
                <a:lnTo>
                  <a:pt x="1778" y="628904"/>
                </a:lnTo>
                <a:lnTo>
                  <a:pt x="127" y="620522"/>
                </a:lnTo>
                <a:lnTo>
                  <a:pt x="0" y="613029"/>
                </a:lnTo>
                <a:lnTo>
                  <a:pt x="127" y="605028"/>
                </a:lnTo>
                <a:lnTo>
                  <a:pt x="1778" y="597789"/>
                </a:lnTo>
                <a:lnTo>
                  <a:pt x="4064" y="589280"/>
                </a:lnTo>
                <a:lnTo>
                  <a:pt x="7366" y="581914"/>
                </a:lnTo>
                <a:lnTo>
                  <a:pt x="11557" y="573913"/>
                </a:lnTo>
                <a:lnTo>
                  <a:pt x="16256" y="566039"/>
                </a:lnTo>
                <a:lnTo>
                  <a:pt x="22479" y="558165"/>
                </a:lnTo>
                <a:lnTo>
                  <a:pt x="28829" y="551053"/>
                </a:lnTo>
                <a:lnTo>
                  <a:pt x="35433" y="544068"/>
                </a:lnTo>
                <a:lnTo>
                  <a:pt x="42799" y="538226"/>
                </a:lnTo>
                <a:lnTo>
                  <a:pt x="51816" y="531114"/>
                </a:lnTo>
                <a:lnTo>
                  <a:pt x="58801" y="527685"/>
                </a:lnTo>
                <a:lnTo>
                  <a:pt x="67564" y="522351"/>
                </a:lnTo>
                <a:lnTo>
                  <a:pt x="77216" y="518160"/>
                </a:lnTo>
                <a:lnTo>
                  <a:pt x="86995" y="515366"/>
                </a:lnTo>
                <a:lnTo>
                  <a:pt x="97028" y="512953"/>
                </a:lnTo>
                <a:lnTo>
                  <a:pt x="104648" y="511429"/>
                </a:lnTo>
                <a:lnTo>
                  <a:pt x="112141" y="510413"/>
                </a:lnTo>
                <a:lnTo>
                  <a:pt x="121920" y="510413"/>
                </a:lnTo>
                <a:lnTo>
                  <a:pt x="130683" y="511556"/>
                </a:lnTo>
                <a:lnTo>
                  <a:pt x="138811" y="512953"/>
                </a:lnTo>
                <a:lnTo>
                  <a:pt x="147193" y="515747"/>
                </a:lnTo>
                <a:lnTo>
                  <a:pt x="152146" y="517398"/>
                </a:lnTo>
                <a:lnTo>
                  <a:pt x="157226" y="520065"/>
                </a:lnTo>
                <a:lnTo>
                  <a:pt x="161671" y="522351"/>
                </a:lnTo>
                <a:lnTo>
                  <a:pt x="166243" y="525780"/>
                </a:lnTo>
                <a:lnTo>
                  <a:pt x="16624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421559-0B94-4955-B52A-C2B52D1653A5}"/>
              </a:ext>
            </a:extLst>
          </p:cNvPr>
          <p:cNvGrpSpPr/>
          <p:nvPr/>
        </p:nvGrpSpPr>
        <p:grpSpPr>
          <a:xfrm>
            <a:off x="5443664" y="2154364"/>
            <a:ext cx="172044" cy="433450"/>
            <a:chOff x="5443664" y="2154364"/>
            <a:chExt cx="172044" cy="4334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44BEEE-9E06-43B5-B7C4-A39089ABAB5B}"/>
                </a:ext>
              </a:extLst>
            </p:cNvPr>
            <p:cNvSpPr/>
            <p:nvPr/>
          </p:nvSpPr>
          <p:spPr>
            <a:xfrm>
              <a:off x="5443664" y="2154364"/>
              <a:ext cx="164224" cy="171440"/>
            </a:xfrm>
            <a:custGeom>
              <a:avLst/>
              <a:gdLst/>
              <a:ahLst/>
              <a:cxnLst/>
              <a:rect l="0" t="0" r="0" b="0"/>
              <a:pathLst>
                <a:path w="164224" h="171440">
                  <a:moveTo>
                    <a:pt x="5865" y="169821"/>
                  </a:moveTo>
                  <a:lnTo>
                    <a:pt x="7820" y="171439"/>
                  </a:lnTo>
                  <a:lnTo>
                    <a:pt x="86022" y="132623"/>
                  </a:lnTo>
                  <a:lnTo>
                    <a:pt x="164223" y="82485"/>
                  </a:lnTo>
                  <a:lnTo>
                    <a:pt x="152493" y="82485"/>
                  </a:lnTo>
                  <a:lnTo>
                    <a:pt x="91887" y="72781"/>
                  </a:lnTo>
                  <a:lnTo>
                    <a:pt x="58651" y="58225"/>
                  </a:lnTo>
                  <a:lnTo>
                    <a:pt x="23461" y="37199"/>
                  </a:lnTo>
                  <a:lnTo>
                    <a:pt x="7820" y="16174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1A34A6-4294-4254-8134-A1FF1DD1B00A}"/>
                </a:ext>
              </a:extLst>
            </p:cNvPr>
            <p:cNvSpPr/>
            <p:nvPr/>
          </p:nvSpPr>
          <p:spPr>
            <a:xfrm>
              <a:off x="5451484" y="2329037"/>
              <a:ext cx="164224" cy="147180"/>
            </a:xfrm>
            <a:custGeom>
              <a:avLst/>
              <a:gdLst/>
              <a:ahLst/>
              <a:cxnLst/>
              <a:rect l="0" t="0" r="0" b="0"/>
              <a:pathLst>
                <a:path w="164224" h="147180">
                  <a:moveTo>
                    <a:pt x="158358" y="147179"/>
                  </a:moveTo>
                  <a:lnTo>
                    <a:pt x="160313" y="140710"/>
                  </a:lnTo>
                  <a:lnTo>
                    <a:pt x="162268" y="129388"/>
                  </a:lnTo>
                  <a:lnTo>
                    <a:pt x="164223" y="116449"/>
                  </a:lnTo>
                  <a:lnTo>
                    <a:pt x="162268" y="100276"/>
                  </a:lnTo>
                  <a:lnTo>
                    <a:pt x="150538" y="77633"/>
                  </a:lnTo>
                  <a:lnTo>
                    <a:pt x="138807" y="61459"/>
                  </a:lnTo>
                  <a:lnTo>
                    <a:pt x="127077" y="50138"/>
                  </a:lnTo>
                  <a:lnTo>
                    <a:pt x="109482" y="35581"/>
                  </a:lnTo>
                  <a:lnTo>
                    <a:pt x="89932" y="24260"/>
                  </a:lnTo>
                  <a:lnTo>
                    <a:pt x="80156" y="17791"/>
                  </a:lnTo>
                  <a:lnTo>
                    <a:pt x="50831" y="8087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479260-8F75-4F1F-8BD1-C58E2A0630C0}"/>
                </a:ext>
              </a:extLst>
            </p:cNvPr>
            <p:cNvSpPr/>
            <p:nvPr/>
          </p:nvSpPr>
          <p:spPr>
            <a:xfrm>
              <a:off x="5471035" y="2400201"/>
              <a:ext cx="123168" cy="187613"/>
            </a:xfrm>
            <a:custGeom>
              <a:avLst/>
              <a:gdLst/>
              <a:ahLst/>
              <a:cxnLst/>
              <a:rect l="0" t="0" r="0" b="0"/>
              <a:pathLst>
                <a:path w="123168" h="187613">
                  <a:moveTo>
                    <a:pt x="27370" y="187612"/>
                  </a:moveTo>
                  <a:lnTo>
                    <a:pt x="21505" y="184377"/>
                  </a:lnTo>
                  <a:lnTo>
                    <a:pt x="17595" y="177908"/>
                  </a:lnTo>
                  <a:lnTo>
                    <a:pt x="11730" y="166586"/>
                  </a:lnTo>
                  <a:lnTo>
                    <a:pt x="5865" y="145561"/>
                  </a:lnTo>
                  <a:lnTo>
                    <a:pt x="0" y="113214"/>
                  </a:lnTo>
                  <a:lnTo>
                    <a:pt x="1955" y="98658"/>
                  </a:lnTo>
                  <a:lnTo>
                    <a:pt x="7820" y="66311"/>
                  </a:lnTo>
                  <a:lnTo>
                    <a:pt x="21505" y="45285"/>
                  </a:lnTo>
                  <a:lnTo>
                    <a:pt x="35190" y="33964"/>
                  </a:lnTo>
                  <a:lnTo>
                    <a:pt x="58651" y="24260"/>
                  </a:lnTo>
                  <a:lnTo>
                    <a:pt x="123167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8257B1-A609-4A3E-8D24-35684FC0B2CE}"/>
              </a:ext>
            </a:extLst>
          </p:cNvPr>
          <p:cNvCxnSpPr/>
          <p:nvPr/>
        </p:nvCxnSpPr>
        <p:spPr>
          <a:xfrm>
            <a:off x="9321038" y="1945386"/>
            <a:ext cx="0" cy="7978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89F8D1-1BAD-4BF8-A411-0AFF50B2F56D}"/>
              </a:ext>
            </a:extLst>
          </p:cNvPr>
          <p:cNvGrpSpPr/>
          <p:nvPr/>
        </p:nvGrpSpPr>
        <p:grpSpPr>
          <a:xfrm>
            <a:off x="6064377" y="1791081"/>
            <a:ext cx="653797" cy="805435"/>
            <a:chOff x="6064377" y="1791081"/>
            <a:chExt cx="653797" cy="80543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BBB38D-A69C-4638-81B7-34AF27DDAECA}"/>
                </a:ext>
              </a:extLst>
            </p:cNvPr>
            <p:cNvSpPr/>
            <p:nvPr/>
          </p:nvSpPr>
          <p:spPr>
            <a:xfrm>
              <a:off x="6064377" y="1903095"/>
              <a:ext cx="248032" cy="693421"/>
            </a:xfrm>
            <a:custGeom>
              <a:avLst/>
              <a:gdLst/>
              <a:ahLst/>
              <a:cxnLst/>
              <a:rect l="0" t="0" r="0" b="0"/>
              <a:pathLst>
                <a:path w="248032" h="693421">
                  <a:moveTo>
                    <a:pt x="248031" y="0"/>
                  </a:moveTo>
                  <a:lnTo>
                    <a:pt x="248031" y="578993"/>
                  </a:lnTo>
                  <a:lnTo>
                    <a:pt x="247523" y="578993"/>
                  </a:lnTo>
                  <a:lnTo>
                    <a:pt x="248031" y="585851"/>
                  </a:lnTo>
                  <a:lnTo>
                    <a:pt x="247523" y="592582"/>
                  </a:lnTo>
                  <a:lnTo>
                    <a:pt x="246380" y="599567"/>
                  </a:lnTo>
                  <a:lnTo>
                    <a:pt x="244221" y="607060"/>
                  </a:lnTo>
                  <a:lnTo>
                    <a:pt x="240792" y="614045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314" y="636651"/>
                  </a:lnTo>
                  <a:lnTo>
                    <a:pt x="219075" y="644398"/>
                  </a:lnTo>
                  <a:lnTo>
                    <a:pt x="209550" y="651637"/>
                  </a:lnTo>
                  <a:lnTo>
                    <a:pt x="200533" y="658368"/>
                  </a:lnTo>
                  <a:lnTo>
                    <a:pt x="193040" y="662940"/>
                  </a:lnTo>
                  <a:lnTo>
                    <a:pt x="185674" y="667385"/>
                  </a:lnTo>
                  <a:lnTo>
                    <a:pt x="180594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861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245"/>
                  </a:lnTo>
                  <a:lnTo>
                    <a:pt x="108712" y="691769"/>
                  </a:lnTo>
                  <a:lnTo>
                    <a:pt x="97282" y="692912"/>
                  </a:lnTo>
                  <a:lnTo>
                    <a:pt x="82042" y="693420"/>
                  </a:lnTo>
                  <a:lnTo>
                    <a:pt x="71882" y="692531"/>
                  </a:lnTo>
                  <a:lnTo>
                    <a:pt x="63500" y="690880"/>
                  </a:lnTo>
                  <a:lnTo>
                    <a:pt x="53340" y="688594"/>
                  </a:lnTo>
                  <a:lnTo>
                    <a:pt x="43180" y="685292"/>
                  </a:lnTo>
                  <a:lnTo>
                    <a:pt x="34163" y="681355"/>
                  </a:lnTo>
                  <a:lnTo>
                    <a:pt x="26035" y="677291"/>
                  </a:lnTo>
                  <a:lnTo>
                    <a:pt x="19685" y="672465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207" y="653415"/>
                  </a:lnTo>
                  <a:lnTo>
                    <a:pt x="3429" y="649478"/>
                  </a:lnTo>
                  <a:lnTo>
                    <a:pt x="2540" y="646049"/>
                  </a:lnTo>
                  <a:lnTo>
                    <a:pt x="381" y="637540"/>
                  </a:lnTo>
                  <a:lnTo>
                    <a:pt x="0" y="629920"/>
                  </a:lnTo>
                  <a:lnTo>
                    <a:pt x="381" y="621665"/>
                  </a:lnTo>
                  <a:lnTo>
                    <a:pt x="2540" y="614045"/>
                  </a:lnTo>
                  <a:lnTo>
                    <a:pt x="5461" y="605409"/>
                  </a:lnTo>
                  <a:lnTo>
                    <a:pt x="9779" y="597916"/>
                  </a:lnTo>
                  <a:lnTo>
                    <a:pt x="15367" y="589661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8927"/>
                  </a:lnTo>
                  <a:lnTo>
                    <a:pt x="56769" y="552958"/>
                  </a:lnTo>
                  <a:lnTo>
                    <a:pt x="68707" y="545719"/>
                  </a:lnTo>
                  <a:lnTo>
                    <a:pt x="77978" y="542036"/>
                  </a:lnTo>
                  <a:lnTo>
                    <a:pt x="89535" y="536702"/>
                  </a:lnTo>
                  <a:lnTo>
                    <a:pt x="102362" y="532384"/>
                  </a:lnTo>
                  <a:lnTo>
                    <a:pt x="115316" y="529463"/>
                  </a:lnTo>
                  <a:lnTo>
                    <a:pt x="128778" y="527050"/>
                  </a:lnTo>
                  <a:lnTo>
                    <a:pt x="138684" y="525399"/>
                  </a:lnTo>
                  <a:lnTo>
                    <a:pt x="148590" y="524383"/>
                  </a:lnTo>
                  <a:lnTo>
                    <a:pt x="161671" y="524383"/>
                  </a:lnTo>
                  <a:lnTo>
                    <a:pt x="173228" y="525653"/>
                  </a:lnTo>
                  <a:lnTo>
                    <a:pt x="183896" y="527050"/>
                  </a:lnTo>
                  <a:lnTo>
                    <a:pt x="195072" y="529971"/>
                  </a:lnTo>
                  <a:lnTo>
                    <a:pt x="201803" y="531622"/>
                  </a:lnTo>
                  <a:lnTo>
                    <a:pt x="208407" y="534289"/>
                  </a:lnTo>
                  <a:lnTo>
                    <a:pt x="214122" y="536702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6AFA39-402E-4CD1-A42E-8CA595CD7B81}"/>
                </a:ext>
              </a:extLst>
            </p:cNvPr>
            <p:cNvSpPr/>
            <p:nvPr/>
          </p:nvSpPr>
          <p:spPr>
            <a:xfrm>
              <a:off x="6470142" y="1797431"/>
              <a:ext cx="248032" cy="693548"/>
            </a:xfrm>
            <a:custGeom>
              <a:avLst/>
              <a:gdLst/>
              <a:ahLst/>
              <a:cxnLst/>
              <a:rect l="0" t="0" r="0" b="0"/>
              <a:pathLst>
                <a:path w="248032" h="693548">
                  <a:moveTo>
                    <a:pt x="248031" y="0"/>
                  </a:moveTo>
                  <a:lnTo>
                    <a:pt x="248031" y="579120"/>
                  </a:lnTo>
                  <a:lnTo>
                    <a:pt x="247523" y="579120"/>
                  </a:lnTo>
                  <a:lnTo>
                    <a:pt x="248031" y="585978"/>
                  </a:lnTo>
                  <a:lnTo>
                    <a:pt x="247523" y="592709"/>
                  </a:lnTo>
                  <a:lnTo>
                    <a:pt x="246253" y="599694"/>
                  </a:lnTo>
                  <a:lnTo>
                    <a:pt x="244094" y="607187"/>
                  </a:lnTo>
                  <a:lnTo>
                    <a:pt x="240792" y="614172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187" y="636651"/>
                  </a:lnTo>
                  <a:lnTo>
                    <a:pt x="218948" y="644525"/>
                  </a:lnTo>
                  <a:lnTo>
                    <a:pt x="209550" y="651764"/>
                  </a:lnTo>
                  <a:lnTo>
                    <a:pt x="200533" y="658495"/>
                  </a:lnTo>
                  <a:lnTo>
                    <a:pt x="193040" y="663067"/>
                  </a:lnTo>
                  <a:lnTo>
                    <a:pt x="185674" y="667385"/>
                  </a:lnTo>
                  <a:lnTo>
                    <a:pt x="180467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734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372"/>
                  </a:lnTo>
                  <a:lnTo>
                    <a:pt x="108585" y="691769"/>
                  </a:lnTo>
                  <a:lnTo>
                    <a:pt x="97282" y="693039"/>
                  </a:lnTo>
                  <a:lnTo>
                    <a:pt x="82042" y="693547"/>
                  </a:lnTo>
                  <a:lnTo>
                    <a:pt x="71882" y="692531"/>
                  </a:lnTo>
                  <a:lnTo>
                    <a:pt x="63373" y="690880"/>
                  </a:lnTo>
                  <a:lnTo>
                    <a:pt x="53213" y="688721"/>
                  </a:lnTo>
                  <a:lnTo>
                    <a:pt x="43053" y="685292"/>
                  </a:lnTo>
                  <a:lnTo>
                    <a:pt x="34163" y="681355"/>
                  </a:lnTo>
                  <a:lnTo>
                    <a:pt x="25908" y="677291"/>
                  </a:lnTo>
                  <a:lnTo>
                    <a:pt x="19685" y="672592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080" y="653415"/>
                  </a:lnTo>
                  <a:lnTo>
                    <a:pt x="3429" y="649478"/>
                  </a:lnTo>
                  <a:lnTo>
                    <a:pt x="2540" y="646176"/>
                  </a:lnTo>
                  <a:lnTo>
                    <a:pt x="254" y="637667"/>
                  </a:lnTo>
                  <a:lnTo>
                    <a:pt x="0" y="629920"/>
                  </a:lnTo>
                  <a:lnTo>
                    <a:pt x="254" y="621665"/>
                  </a:lnTo>
                  <a:lnTo>
                    <a:pt x="2540" y="614172"/>
                  </a:lnTo>
                  <a:lnTo>
                    <a:pt x="5334" y="605409"/>
                  </a:lnTo>
                  <a:lnTo>
                    <a:pt x="9779" y="597916"/>
                  </a:lnTo>
                  <a:lnTo>
                    <a:pt x="15240" y="589788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9054"/>
                  </a:lnTo>
                  <a:lnTo>
                    <a:pt x="56642" y="552958"/>
                  </a:lnTo>
                  <a:lnTo>
                    <a:pt x="68707" y="545719"/>
                  </a:lnTo>
                  <a:lnTo>
                    <a:pt x="77978" y="542163"/>
                  </a:lnTo>
                  <a:lnTo>
                    <a:pt x="89535" y="536829"/>
                  </a:lnTo>
                  <a:lnTo>
                    <a:pt x="102362" y="532384"/>
                  </a:lnTo>
                  <a:lnTo>
                    <a:pt x="115189" y="529463"/>
                  </a:lnTo>
                  <a:lnTo>
                    <a:pt x="128651" y="527177"/>
                  </a:lnTo>
                  <a:lnTo>
                    <a:pt x="138684" y="525399"/>
                  </a:lnTo>
                  <a:lnTo>
                    <a:pt x="148590" y="524510"/>
                  </a:lnTo>
                  <a:lnTo>
                    <a:pt x="161671" y="524510"/>
                  </a:lnTo>
                  <a:lnTo>
                    <a:pt x="173228" y="525653"/>
                  </a:lnTo>
                  <a:lnTo>
                    <a:pt x="183896" y="527177"/>
                  </a:lnTo>
                  <a:lnTo>
                    <a:pt x="194945" y="529971"/>
                  </a:lnTo>
                  <a:lnTo>
                    <a:pt x="201803" y="531749"/>
                  </a:lnTo>
                  <a:lnTo>
                    <a:pt x="208280" y="534416"/>
                  </a:lnTo>
                  <a:lnTo>
                    <a:pt x="214122" y="536829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0974D7-5290-40C7-BAC7-C3B6D6321EBB}"/>
                </a:ext>
              </a:extLst>
            </p:cNvPr>
            <p:cNvCxnSpPr/>
            <p:nvPr/>
          </p:nvCxnSpPr>
          <p:spPr>
            <a:xfrm flipV="1">
              <a:off x="6294882" y="1791081"/>
              <a:ext cx="409956" cy="1120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5721E9-42F1-4D27-A10B-C68F977BBA7A}"/>
              </a:ext>
            </a:extLst>
          </p:cNvPr>
          <p:cNvGrpSpPr/>
          <p:nvPr/>
        </p:nvGrpSpPr>
        <p:grpSpPr>
          <a:xfrm>
            <a:off x="7677277" y="1816354"/>
            <a:ext cx="648209" cy="798704"/>
            <a:chOff x="7677277" y="1816354"/>
            <a:chExt cx="648209" cy="79870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B06A58-8793-4ADA-8BB2-79164779464B}"/>
                </a:ext>
              </a:extLst>
            </p:cNvPr>
            <p:cNvSpPr/>
            <p:nvPr/>
          </p:nvSpPr>
          <p:spPr>
            <a:xfrm>
              <a:off x="7677277" y="1927352"/>
              <a:ext cx="245873" cy="687706"/>
            </a:xfrm>
            <a:custGeom>
              <a:avLst/>
              <a:gdLst/>
              <a:ahLst/>
              <a:cxnLst/>
              <a:rect l="0" t="0" r="0" b="0"/>
              <a:pathLst>
                <a:path w="245873" h="687706">
                  <a:moveTo>
                    <a:pt x="245872" y="0"/>
                  </a:moveTo>
                  <a:lnTo>
                    <a:pt x="245872" y="574167"/>
                  </a:lnTo>
                  <a:lnTo>
                    <a:pt x="245364" y="574167"/>
                  </a:lnTo>
                  <a:lnTo>
                    <a:pt x="245872" y="581025"/>
                  </a:lnTo>
                  <a:lnTo>
                    <a:pt x="245364" y="587629"/>
                  </a:lnTo>
                  <a:lnTo>
                    <a:pt x="244094" y="594614"/>
                  </a:lnTo>
                  <a:lnTo>
                    <a:pt x="242062" y="602107"/>
                  </a:lnTo>
                  <a:lnTo>
                    <a:pt x="238633" y="608965"/>
                  </a:lnTo>
                  <a:lnTo>
                    <a:pt x="234696" y="616458"/>
                  </a:lnTo>
                  <a:lnTo>
                    <a:pt x="229743" y="623697"/>
                  </a:lnTo>
                  <a:lnTo>
                    <a:pt x="224282" y="631444"/>
                  </a:lnTo>
                  <a:lnTo>
                    <a:pt x="217043" y="639064"/>
                  </a:lnTo>
                  <a:lnTo>
                    <a:pt x="207772" y="646176"/>
                  </a:lnTo>
                  <a:lnTo>
                    <a:pt x="198882" y="653034"/>
                  </a:lnTo>
                  <a:lnTo>
                    <a:pt x="191389" y="657479"/>
                  </a:lnTo>
                  <a:lnTo>
                    <a:pt x="184023" y="661797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1925" y="671830"/>
                  </a:lnTo>
                  <a:lnTo>
                    <a:pt x="156464" y="674497"/>
                  </a:lnTo>
                  <a:lnTo>
                    <a:pt x="144653" y="679069"/>
                  </a:lnTo>
                  <a:lnTo>
                    <a:pt x="131826" y="682117"/>
                  </a:lnTo>
                  <a:lnTo>
                    <a:pt x="119634" y="684530"/>
                  </a:lnTo>
                  <a:lnTo>
                    <a:pt x="107569" y="685927"/>
                  </a:lnTo>
                  <a:lnTo>
                    <a:pt x="96393" y="687197"/>
                  </a:lnTo>
                  <a:lnTo>
                    <a:pt x="81280" y="687705"/>
                  </a:lnTo>
                  <a:lnTo>
                    <a:pt x="71247" y="686816"/>
                  </a:lnTo>
                  <a:lnTo>
                    <a:pt x="62865" y="685038"/>
                  </a:lnTo>
                  <a:lnTo>
                    <a:pt x="52832" y="682879"/>
                  </a:lnTo>
                  <a:lnTo>
                    <a:pt x="42672" y="679577"/>
                  </a:lnTo>
                  <a:lnTo>
                    <a:pt x="33782" y="675640"/>
                  </a:lnTo>
                  <a:lnTo>
                    <a:pt x="25654" y="671576"/>
                  </a:lnTo>
                  <a:lnTo>
                    <a:pt x="19431" y="666877"/>
                  </a:lnTo>
                  <a:lnTo>
                    <a:pt x="13335" y="661162"/>
                  </a:lnTo>
                  <a:lnTo>
                    <a:pt x="8763" y="654558"/>
                  </a:lnTo>
                  <a:lnTo>
                    <a:pt x="4953" y="647827"/>
                  </a:lnTo>
                  <a:lnTo>
                    <a:pt x="3302" y="644144"/>
                  </a:lnTo>
                  <a:lnTo>
                    <a:pt x="2413" y="640715"/>
                  </a:lnTo>
                  <a:lnTo>
                    <a:pt x="127" y="632333"/>
                  </a:lnTo>
                  <a:lnTo>
                    <a:pt x="0" y="624713"/>
                  </a:lnTo>
                  <a:lnTo>
                    <a:pt x="127" y="616458"/>
                  </a:lnTo>
                  <a:lnTo>
                    <a:pt x="2413" y="608965"/>
                  </a:lnTo>
                  <a:lnTo>
                    <a:pt x="5334" y="600329"/>
                  </a:lnTo>
                  <a:lnTo>
                    <a:pt x="9652" y="592963"/>
                  </a:lnTo>
                  <a:lnTo>
                    <a:pt x="15113" y="584835"/>
                  </a:lnTo>
                  <a:lnTo>
                    <a:pt x="21336" y="576707"/>
                  </a:lnTo>
                  <a:lnTo>
                    <a:pt x="29464" y="568706"/>
                  </a:lnTo>
                  <a:lnTo>
                    <a:pt x="37846" y="561467"/>
                  </a:lnTo>
                  <a:lnTo>
                    <a:pt x="46482" y="554355"/>
                  </a:lnTo>
                  <a:lnTo>
                    <a:pt x="56134" y="548386"/>
                  </a:lnTo>
                  <a:lnTo>
                    <a:pt x="68072" y="541274"/>
                  </a:lnTo>
                  <a:lnTo>
                    <a:pt x="77216" y="537591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173" y="525145"/>
                  </a:lnTo>
                  <a:lnTo>
                    <a:pt x="127508" y="522732"/>
                  </a:lnTo>
                  <a:lnTo>
                    <a:pt x="137414" y="521081"/>
                  </a:lnTo>
                  <a:lnTo>
                    <a:pt x="147320" y="520192"/>
                  </a:lnTo>
                  <a:lnTo>
                    <a:pt x="160274" y="520192"/>
                  </a:lnTo>
                  <a:lnTo>
                    <a:pt x="171704" y="521335"/>
                  </a:lnTo>
                  <a:lnTo>
                    <a:pt x="182372" y="522732"/>
                  </a:lnTo>
                  <a:lnTo>
                    <a:pt x="193294" y="525653"/>
                  </a:lnTo>
                  <a:lnTo>
                    <a:pt x="200025" y="527304"/>
                  </a:lnTo>
                  <a:lnTo>
                    <a:pt x="206502" y="529971"/>
                  </a:lnTo>
                  <a:lnTo>
                    <a:pt x="212217" y="532257"/>
                  </a:lnTo>
                  <a:lnTo>
                    <a:pt x="218186" y="535686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B1D9AD-89C0-4D12-BF05-22BAB9ACCD89}"/>
                </a:ext>
              </a:extLst>
            </p:cNvPr>
            <p:cNvSpPr/>
            <p:nvPr/>
          </p:nvSpPr>
          <p:spPr>
            <a:xfrm>
              <a:off x="8079486" y="1822704"/>
              <a:ext cx="246000" cy="687579"/>
            </a:xfrm>
            <a:custGeom>
              <a:avLst/>
              <a:gdLst/>
              <a:ahLst/>
              <a:cxnLst/>
              <a:rect l="0" t="0" r="0" b="0"/>
              <a:pathLst>
                <a:path w="246000" h="687579">
                  <a:moveTo>
                    <a:pt x="245999" y="0"/>
                  </a:moveTo>
                  <a:lnTo>
                    <a:pt x="245999" y="574167"/>
                  </a:lnTo>
                  <a:lnTo>
                    <a:pt x="245491" y="574167"/>
                  </a:lnTo>
                  <a:lnTo>
                    <a:pt x="245999" y="580898"/>
                  </a:lnTo>
                  <a:lnTo>
                    <a:pt x="245491" y="587629"/>
                  </a:lnTo>
                  <a:lnTo>
                    <a:pt x="244221" y="594614"/>
                  </a:lnTo>
                  <a:lnTo>
                    <a:pt x="242189" y="601980"/>
                  </a:lnTo>
                  <a:lnTo>
                    <a:pt x="238760" y="608965"/>
                  </a:lnTo>
                  <a:lnTo>
                    <a:pt x="234823" y="616458"/>
                  </a:lnTo>
                  <a:lnTo>
                    <a:pt x="229870" y="623570"/>
                  </a:lnTo>
                  <a:lnTo>
                    <a:pt x="224409" y="631317"/>
                  </a:lnTo>
                  <a:lnTo>
                    <a:pt x="217170" y="639064"/>
                  </a:lnTo>
                  <a:lnTo>
                    <a:pt x="207772" y="646176"/>
                  </a:lnTo>
                  <a:lnTo>
                    <a:pt x="198882" y="652907"/>
                  </a:lnTo>
                  <a:lnTo>
                    <a:pt x="191389" y="657352"/>
                  </a:lnTo>
                  <a:lnTo>
                    <a:pt x="184023" y="661670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2052" y="671830"/>
                  </a:lnTo>
                  <a:lnTo>
                    <a:pt x="156591" y="674370"/>
                  </a:lnTo>
                  <a:lnTo>
                    <a:pt x="144780" y="678942"/>
                  </a:lnTo>
                  <a:lnTo>
                    <a:pt x="131953" y="682117"/>
                  </a:lnTo>
                  <a:lnTo>
                    <a:pt x="119761" y="684530"/>
                  </a:lnTo>
                  <a:lnTo>
                    <a:pt x="107696" y="685927"/>
                  </a:lnTo>
                  <a:lnTo>
                    <a:pt x="96520" y="687070"/>
                  </a:lnTo>
                  <a:lnTo>
                    <a:pt x="81280" y="687578"/>
                  </a:lnTo>
                  <a:lnTo>
                    <a:pt x="71374" y="686689"/>
                  </a:lnTo>
                  <a:lnTo>
                    <a:pt x="62992" y="685038"/>
                  </a:lnTo>
                  <a:lnTo>
                    <a:pt x="52959" y="682752"/>
                  </a:lnTo>
                  <a:lnTo>
                    <a:pt x="42799" y="679450"/>
                  </a:lnTo>
                  <a:lnTo>
                    <a:pt x="33909" y="675513"/>
                  </a:lnTo>
                  <a:lnTo>
                    <a:pt x="25781" y="671576"/>
                  </a:lnTo>
                  <a:lnTo>
                    <a:pt x="19558" y="666750"/>
                  </a:lnTo>
                  <a:lnTo>
                    <a:pt x="13462" y="661035"/>
                  </a:lnTo>
                  <a:lnTo>
                    <a:pt x="8890" y="654558"/>
                  </a:lnTo>
                  <a:lnTo>
                    <a:pt x="5080" y="647827"/>
                  </a:lnTo>
                  <a:lnTo>
                    <a:pt x="3429" y="644017"/>
                  </a:lnTo>
                  <a:lnTo>
                    <a:pt x="2540" y="640588"/>
                  </a:lnTo>
                  <a:lnTo>
                    <a:pt x="254" y="632206"/>
                  </a:lnTo>
                  <a:lnTo>
                    <a:pt x="0" y="624713"/>
                  </a:lnTo>
                  <a:lnTo>
                    <a:pt x="254" y="616458"/>
                  </a:lnTo>
                  <a:lnTo>
                    <a:pt x="2540" y="608965"/>
                  </a:lnTo>
                  <a:lnTo>
                    <a:pt x="5461" y="600329"/>
                  </a:lnTo>
                  <a:lnTo>
                    <a:pt x="9779" y="592836"/>
                  </a:lnTo>
                  <a:lnTo>
                    <a:pt x="15240" y="584708"/>
                  </a:lnTo>
                  <a:lnTo>
                    <a:pt x="21463" y="576580"/>
                  </a:lnTo>
                  <a:lnTo>
                    <a:pt x="29591" y="568706"/>
                  </a:lnTo>
                  <a:lnTo>
                    <a:pt x="37973" y="561467"/>
                  </a:lnTo>
                  <a:lnTo>
                    <a:pt x="46609" y="554228"/>
                  </a:lnTo>
                  <a:lnTo>
                    <a:pt x="56134" y="548386"/>
                  </a:lnTo>
                  <a:lnTo>
                    <a:pt x="68199" y="541147"/>
                  </a:lnTo>
                  <a:lnTo>
                    <a:pt x="77216" y="537464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300" y="525018"/>
                  </a:lnTo>
                  <a:lnTo>
                    <a:pt x="127635" y="522732"/>
                  </a:lnTo>
                  <a:lnTo>
                    <a:pt x="137541" y="520954"/>
                  </a:lnTo>
                  <a:lnTo>
                    <a:pt x="147447" y="520065"/>
                  </a:lnTo>
                  <a:lnTo>
                    <a:pt x="160401" y="520065"/>
                  </a:lnTo>
                  <a:lnTo>
                    <a:pt x="171831" y="521208"/>
                  </a:lnTo>
                  <a:lnTo>
                    <a:pt x="182372" y="522732"/>
                  </a:lnTo>
                  <a:lnTo>
                    <a:pt x="193294" y="525526"/>
                  </a:lnTo>
                  <a:lnTo>
                    <a:pt x="200025" y="527304"/>
                  </a:lnTo>
                  <a:lnTo>
                    <a:pt x="206629" y="529844"/>
                  </a:lnTo>
                  <a:lnTo>
                    <a:pt x="212344" y="532257"/>
                  </a:lnTo>
                  <a:lnTo>
                    <a:pt x="218313" y="535686"/>
                  </a:lnTo>
                  <a:lnTo>
                    <a:pt x="2183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6CF1AC5-D500-402C-B8F2-43EFDFB2AD84}"/>
                </a:ext>
              </a:extLst>
            </p:cNvPr>
            <p:cNvCxnSpPr/>
            <p:nvPr/>
          </p:nvCxnSpPr>
          <p:spPr>
            <a:xfrm flipV="1">
              <a:off x="7905750" y="1816354"/>
              <a:ext cx="406527" cy="11099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BF64E1-BC31-414B-BD7A-B1EC934513EC}"/>
              </a:ext>
            </a:extLst>
          </p:cNvPr>
          <p:cNvGrpSpPr/>
          <p:nvPr/>
        </p:nvGrpSpPr>
        <p:grpSpPr>
          <a:xfrm>
            <a:off x="6851777" y="1914652"/>
            <a:ext cx="673609" cy="900431"/>
            <a:chOff x="6851777" y="1914652"/>
            <a:chExt cx="673609" cy="90043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E9AD7-A85A-4301-BFE2-C4D4EE9166F0}"/>
                </a:ext>
              </a:extLst>
            </p:cNvPr>
            <p:cNvSpPr/>
            <p:nvPr/>
          </p:nvSpPr>
          <p:spPr>
            <a:xfrm>
              <a:off x="6851777" y="1914652"/>
              <a:ext cx="245873" cy="687706"/>
            </a:xfrm>
            <a:custGeom>
              <a:avLst/>
              <a:gdLst/>
              <a:ahLst/>
              <a:cxnLst/>
              <a:rect l="0" t="0" r="0" b="0"/>
              <a:pathLst>
                <a:path w="245873" h="687706">
                  <a:moveTo>
                    <a:pt x="245872" y="0"/>
                  </a:moveTo>
                  <a:lnTo>
                    <a:pt x="245872" y="574167"/>
                  </a:lnTo>
                  <a:lnTo>
                    <a:pt x="245364" y="574167"/>
                  </a:lnTo>
                  <a:lnTo>
                    <a:pt x="245872" y="581025"/>
                  </a:lnTo>
                  <a:lnTo>
                    <a:pt x="245364" y="587629"/>
                  </a:lnTo>
                  <a:lnTo>
                    <a:pt x="244094" y="594614"/>
                  </a:lnTo>
                  <a:lnTo>
                    <a:pt x="242062" y="602107"/>
                  </a:lnTo>
                  <a:lnTo>
                    <a:pt x="238633" y="608965"/>
                  </a:lnTo>
                  <a:lnTo>
                    <a:pt x="234696" y="616458"/>
                  </a:lnTo>
                  <a:lnTo>
                    <a:pt x="229743" y="623697"/>
                  </a:lnTo>
                  <a:lnTo>
                    <a:pt x="224282" y="631444"/>
                  </a:lnTo>
                  <a:lnTo>
                    <a:pt x="217043" y="639064"/>
                  </a:lnTo>
                  <a:lnTo>
                    <a:pt x="207772" y="646176"/>
                  </a:lnTo>
                  <a:lnTo>
                    <a:pt x="198882" y="653034"/>
                  </a:lnTo>
                  <a:lnTo>
                    <a:pt x="191389" y="657479"/>
                  </a:lnTo>
                  <a:lnTo>
                    <a:pt x="184023" y="661797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1925" y="671830"/>
                  </a:lnTo>
                  <a:lnTo>
                    <a:pt x="156464" y="674497"/>
                  </a:lnTo>
                  <a:lnTo>
                    <a:pt x="144653" y="679069"/>
                  </a:lnTo>
                  <a:lnTo>
                    <a:pt x="131826" y="682117"/>
                  </a:lnTo>
                  <a:lnTo>
                    <a:pt x="119634" y="684530"/>
                  </a:lnTo>
                  <a:lnTo>
                    <a:pt x="107569" y="685927"/>
                  </a:lnTo>
                  <a:lnTo>
                    <a:pt x="96393" y="687197"/>
                  </a:lnTo>
                  <a:lnTo>
                    <a:pt x="81280" y="687705"/>
                  </a:lnTo>
                  <a:lnTo>
                    <a:pt x="71247" y="686816"/>
                  </a:lnTo>
                  <a:lnTo>
                    <a:pt x="62865" y="685038"/>
                  </a:lnTo>
                  <a:lnTo>
                    <a:pt x="52832" y="682879"/>
                  </a:lnTo>
                  <a:lnTo>
                    <a:pt x="42672" y="679577"/>
                  </a:lnTo>
                  <a:lnTo>
                    <a:pt x="33782" y="675640"/>
                  </a:lnTo>
                  <a:lnTo>
                    <a:pt x="25654" y="671576"/>
                  </a:lnTo>
                  <a:lnTo>
                    <a:pt x="19431" y="666877"/>
                  </a:lnTo>
                  <a:lnTo>
                    <a:pt x="13335" y="661162"/>
                  </a:lnTo>
                  <a:lnTo>
                    <a:pt x="8763" y="654558"/>
                  </a:lnTo>
                  <a:lnTo>
                    <a:pt x="4953" y="647827"/>
                  </a:lnTo>
                  <a:lnTo>
                    <a:pt x="3302" y="644144"/>
                  </a:lnTo>
                  <a:lnTo>
                    <a:pt x="2413" y="640715"/>
                  </a:lnTo>
                  <a:lnTo>
                    <a:pt x="127" y="632333"/>
                  </a:lnTo>
                  <a:lnTo>
                    <a:pt x="0" y="624713"/>
                  </a:lnTo>
                  <a:lnTo>
                    <a:pt x="127" y="616458"/>
                  </a:lnTo>
                  <a:lnTo>
                    <a:pt x="2413" y="608965"/>
                  </a:lnTo>
                  <a:lnTo>
                    <a:pt x="5334" y="600329"/>
                  </a:lnTo>
                  <a:lnTo>
                    <a:pt x="9652" y="592963"/>
                  </a:lnTo>
                  <a:lnTo>
                    <a:pt x="15113" y="584835"/>
                  </a:lnTo>
                  <a:lnTo>
                    <a:pt x="21336" y="576707"/>
                  </a:lnTo>
                  <a:lnTo>
                    <a:pt x="29464" y="568706"/>
                  </a:lnTo>
                  <a:lnTo>
                    <a:pt x="37846" y="561467"/>
                  </a:lnTo>
                  <a:lnTo>
                    <a:pt x="46482" y="554355"/>
                  </a:lnTo>
                  <a:lnTo>
                    <a:pt x="56134" y="548386"/>
                  </a:lnTo>
                  <a:lnTo>
                    <a:pt x="68072" y="541274"/>
                  </a:lnTo>
                  <a:lnTo>
                    <a:pt x="77216" y="537591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173" y="525145"/>
                  </a:lnTo>
                  <a:lnTo>
                    <a:pt x="127508" y="522732"/>
                  </a:lnTo>
                  <a:lnTo>
                    <a:pt x="137414" y="521081"/>
                  </a:lnTo>
                  <a:lnTo>
                    <a:pt x="147320" y="520192"/>
                  </a:lnTo>
                  <a:lnTo>
                    <a:pt x="160274" y="520192"/>
                  </a:lnTo>
                  <a:lnTo>
                    <a:pt x="171704" y="521335"/>
                  </a:lnTo>
                  <a:lnTo>
                    <a:pt x="182372" y="522732"/>
                  </a:lnTo>
                  <a:lnTo>
                    <a:pt x="193294" y="525653"/>
                  </a:lnTo>
                  <a:lnTo>
                    <a:pt x="200025" y="527304"/>
                  </a:lnTo>
                  <a:lnTo>
                    <a:pt x="206502" y="529971"/>
                  </a:lnTo>
                  <a:lnTo>
                    <a:pt x="212217" y="532257"/>
                  </a:lnTo>
                  <a:lnTo>
                    <a:pt x="218186" y="535686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D49989-D026-48B5-AE30-3B86CA5C076B}"/>
                </a:ext>
              </a:extLst>
            </p:cNvPr>
            <p:cNvSpPr/>
            <p:nvPr/>
          </p:nvSpPr>
          <p:spPr>
            <a:xfrm>
              <a:off x="7279386" y="2127504"/>
              <a:ext cx="246000" cy="687579"/>
            </a:xfrm>
            <a:custGeom>
              <a:avLst/>
              <a:gdLst/>
              <a:ahLst/>
              <a:cxnLst/>
              <a:rect l="0" t="0" r="0" b="0"/>
              <a:pathLst>
                <a:path w="246000" h="687579">
                  <a:moveTo>
                    <a:pt x="245999" y="0"/>
                  </a:moveTo>
                  <a:lnTo>
                    <a:pt x="245999" y="574167"/>
                  </a:lnTo>
                  <a:lnTo>
                    <a:pt x="245491" y="574167"/>
                  </a:lnTo>
                  <a:lnTo>
                    <a:pt x="245999" y="580898"/>
                  </a:lnTo>
                  <a:lnTo>
                    <a:pt x="245491" y="587629"/>
                  </a:lnTo>
                  <a:lnTo>
                    <a:pt x="244221" y="594614"/>
                  </a:lnTo>
                  <a:lnTo>
                    <a:pt x="242189" y="601980"/>
                  </a:lnTo>
                  <a:lnTo>
                    <a:pt x="238760" y="608965"/>
                  </a:lnTo>
                  <a:lnTo>
                    <a:pt x="234823" y="616458"/>
                  </a:lnTo>
                  <a:lnTo>
                    <a:pt x="229870" y="623570"/>
                  </a:lnTo>
                  <a:lnTo>
                    <a:pt x="224409" y="631317"/>
                  </a:lnTo>
                  <a:lnTo>
                    <a:pt x="217170" y="639064"/>
                  </a:lnTo>
                  <a:lnTo>
                    <a:pt x="207772" y="646176"/>
                  </a:lnTo>
                  <a:lnTo>
                    <a:pt x="198882" y="652907"/>
                  </a:lnTo>
                  <a:lnTo>
                    <a:pt x="191389" y="657352"/>
                  </a:lnTo>
                  <a:lnTo>
                    <a:pt x="184023" y="661670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2052" y="671830"/>
                  </a:lnTo>
                  <a:lnTo>
                    <a:pt x="156591" y="674370"/>
                  </a:lnTo>
                  <a:lnTo>
                    <a:pt x="144780" y="678942"/>
                  </a:lnTo>
                  <a:lnTo>
                    <a:pt x="131953" y="682117"/>
                  </a:lnTo>
                  <a:lnTo>
                    <a:pt x="119761" y="684530"/>
                  </a:lnTo>
                  <a:lnTo>
                    <a:pt x="107696" y="685927"/>
                  </a:lnTo>
                  <a:lnTo>
                    <a:pt x="96520" y="687070"/>
                  </a:lnTo>
                  <a:lnTo>
                    <a:pt x="81280" y="687578"/>
                  </a:lnTo>
                  <a:lnTo>
                    <a:pt x="71374" y="686689"/>
                  </a:lnTo>
                  <a:lnTo>
                    <a:pt x="62992" y="685038"/>
                  </a:lnTo>
                  <a:lnTo>
                    <a:pt x="52959" y="682752"/>
                  </a:lnTo>
                  <a:lnTo>
                    <a:pt x="42799" y="679450"/>
                  </a:lnTo>
                  <a:lnTo>
                    <a:pt x="33909" y="675513"/>
                  </a:lnTo>
                  <a:lnTo>
                    <a:pt x="25781" y="671576"/>
                  </a:lnTo>
                  <a:lnTo>
                    <a:pt x="19558" y="666750"/>
                  </a:lnTo>
                  <a:lnTo>
                    <a:pt x="13462" y="661035"/>
                  </a:lnTo>
                  <a:lnTo>
                    <a:pt x="8890" y="654558"/>
                  </a:lnTo>
                  <a:lnTo>
                    <a:pt x="5080" y="647827"/>
                  </a:lnTo>
                  <a:lnTo>
                    <a:pt x="3429" y="644017"/>
                  </a:lnTo>
                  <a:lnTo>
                    <a:pt x="2540" y="640588"/>
                  </a:lnTo>
                  <a:lnTo>
                    <a:pt x="254" y="632206"/>
                  </a:lnTo>
                  <a:lnTo>
                    <a:pt x="0" y="624713"/>
                  </a:lnTo>
                  <a:lnTo>
                    <a:pt x="254" y="616458"/>
                  </a:lnTo>
                  <a:lnTo>
                    <a:pt x="2540" y="608965"/>
                  </a:lnTo>
                  <a:lnTo>
                    <a:pt x="5461" y="600329"/>
                  </a:lnTo>
                  <a:lnTo>
                    <a:pt x="9779" y="592836"/>
                  </a:lnTo>
                  <a:lnTo>
                    <a:pt x="15240" y="584708"/>
                  </a:lnTo>
                  <a:lnTo>
                    <a:pt x="21463" y="576580"/>
                  </a:lnTo>
                  <a:lnTo>
                    <a:pt x="29591" y="568706"/>
                  </a:lnTo>
                  <a:lnTo>
                    <a:pt x="37973" y="561467"/>
                  </a:lnTo>
                  <a:lnTo>
                    <a:pt x="46609" y="554228"/>
                  </a:lnTo>
                  <a:lnTo>
                    <a:pt x="56134" y="548386"/>
                  </a:lnTo>
                  <a:lnTo>
                    <a:pt x="68199" y="541147"/>
                  </a:lnTo>
                  <a:lnTo>
                    <a:pt x="77216" y="537464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300" y="525018"/>
                  </a:lnTo>
                  <a:lnTo>
                    <a:pt x="127635" y="522732"/>
                  </a:lnTo>
                  <a:lnTo>
                    <a:pt x="137541" y="520954"/>
                  </a:lnTo>
                  <a:lnTo>
                    <a:pt x="147447" y="520065"/>
                  </a:lnTo>
                  <a:lnTo>
                    <a:pt x="160401" y="520065"/>
                  </a:lnTo>
                  <a:lnTo>
                    <a:pt x="171831" y="521208"/>
                  </a:lnTo>
                  <a:lnTo>
                    <a:pt x="182372" y="522732"/>
                  </a:lnTo>
                  <a:lnTo>
                    <a:pt x="193294" y="525526"/>
                  </a:lnTo>
                  <a:lnTo>
                    <a:pt x="200025" y="527304"/>
                  </a:lnTo>
                  <a:lnTo>
                    <a:pt x="206629" y="529844"/>
                  </a:lnTo>
                  <a:lnTo>
                    <a:pt x="212344" y="532257"/>
                  </a:lnTo>
                  <a:lnTo>
                    <a:pt x="218313" y="535686"/>
                  </a:lnTo>
                  <a:lnTo>
                    <a:pt x="2183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F01F72-3106-4900-9927-E43E76395664}"/>
                </a:ext>
              </a:extLst>
            </p:cNvPr>
            <p:cNvCxnSpPr/>
            <p:nvPr/>
          </p:nvCxnSpPr>
          <p:spPr>
            <a:xfrm>
              <a:off x="7080250" y="1927352"/>
              <a:ext cx="425450" cy="18084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87FEB5-11F7-46AD-925D-6F8F8E4E1618}"/>
              </a:ext>
            </a:extLst>
          </p:cNvPr>
          <p:cNvGrpSpPr/>
          <p:nvPr/>
        </p:nvGrpSpPr>
        <p:grpSpPr>
          <a:xfrm>
            <a:off x="8502777" y="1927352"/>
            <a:ext cx="673609" cy="900431"/>
            <a:chOff x="8502777" y="1927352"/>
            <a:chExt cx="673609" cy="9004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3DADB9-F0AC-4B9E-92C3-882C9A3C0C2A}"/>
                </a:ext>
              </a:extLst>
            </p:cNvPr>
            <p:cNvSpPr/>
            <p:nvPr/>
          </p:nvSpPr>
          <p:spPr>
            <a:xfrm>
              <a:off x="8502777" y="1927352"/>
              <a:ext cx="245873" cy="687706"/>
            </a:xfrm>
            <a:custGeom>
              <a:avLst/>
              <a:gdLst/>
              <a:ahLst/>
              <a:cxnLst/>
              <a:rect l="0" t="0" r="0" b="0"/>
              <a:pathLst>
                <a:path w="245873" h="687706">
                  <a:moveTo>
                    <a:pt x="245872" y="0"/>
                  </a:moveTo>
                  <a:lnTo>
                    <a:pt x="245872" y="574167"/>
                  </a:lnTo>
                  <a:lnTo>
                    <a:pt x="245364" y="574167"/>
                  </a:lnTo>
                  <a:lnTo>
                    <a:pt x="245872" y="581025"/>
                  </a:lnTo>
                  <a:lnTo>
                    <a:pt x="245364" y="587629"/>
                  </a:lnTo>
                  <a:lnTo>
                    <a:pt x="244094" y="594614"/>
                  </a:lnTo>
                  <a:lnTo>
                    <a:pt x="242062" y="602107"/>
                  </a:lnTo>
                  <a:lnTo>
                    <a:pt x="238633" y="608965"/>
                  </a:lnTo>
                  <a:lnTo>
                    <a:pt x="234696" y="616458"/>
                  </a:lnTo>
                  <a:lnTo>
                    <a:pt x="229743" y="623697"/>
                  </a:lnTo>
                  <a:lnTo>
                    <a:pt x="224282" y="631444"/>
                  </a:lnTo>
                  <a:lnTo>
                    <a:pt x="217043" y="639064"/>
                  </a:lnTo>
                  <a:lnTo>
                    <a:pt x="207772" y="646176"/>
                  </a:lnTo>
                  <a:lnTo>
                    <a:pt x="198882" y="653034"/>
                  </a:lnTo>
                  <a:lnTo>
                    <a:pt x="191389" y="657479"/>
                  </a:lnTo>
                  <a:lnTo>
                    <a:pt x="184023" y="661797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1925" y="671830"/>
                  </a:lnTo>
                  <a:lnTo>
                    <a:pt x="156464" y="674497"/>
                  </a:lnTo>
                  <a:lnTo>
                    <a:pt x="144653" y="679069"/>
                  </a:lnTo>
                  <a:lnTo>
                    <a:pt x="131826" y="682117"/>
                  </a:lnTo>
                  <a:lnTo>
                    <a:pt x="119634" y="684530"/>
                  </a:lnTo>
                  <a:lnTo>
                    <a:pt x="107569" y="685927"/>
                  </a:lnTo>
                  <a:lnTo>
                    <a:pt x="96393" y="687197"/>
                  </a:lnTo>
                  <a:lnTo>
                    <a:pt x="81280" y="687705"/>
                  </a:lnTo>
                  <a:lnTo>
                    <a:pt x="71247" y="686816"/>
                  </a:lnTo>
                  <a:lnTo>
                    <a:pt x="62865" y="685038"/>
                  </a:lnTo>
                  <a:lnTo>
                    <a:pt x="52832" y="682879"/>
                  </a:lnTo>
                  <a:lnTo>
                    <a:pt x="42672" y="679577"/>
                  </a:lnTo>
                  <a:lnTo>
                    <a:pt x="33782" y="675640"/>
                  </a:lnTo>
                  <a:lnTo>
                    <a:pt x="25654" y="671576"/>
                  </a:lnTo>
                  <a:lnTo>
                    <a:pt x="19431" y="666877"/>
                  </a:lnTo>
                  <a:lnTo>
                    <a:pt x="13335" y="661162"/>
                  </a:lnTo>
                  <a:lnTo>
                    <a:pt x="8763" y="654558"/>
                  </a:lnTo>
                  <a:lnTo>
                    <a:pt x="4953" y="647827"/>
                  </a:lnTo>
                  <a:lnTo>
                    <a:pt x="3302" y="644144"/>
                  </a:lnTo>
                  <a:lnTo>
                    <a:pt x="2413" y="640715"/>
                  </a:lnTo>
                  <a:lnTo>
                    <a:pt x="127" y="632333"/>
                  </a:lnTo>
                  <a:lnTo>
                    <a:pt x="0" y="624713"/>
                  </a:lnTo>
                  <a:lnTo>
                    <a:pt x="127" y="616458"/>
                  </a:lnTo>
                  <a:lnTo>
                    <a:pt x="2413" y="608965"/>
                  </a:lnTo>
                  <a:lnTo>
                    <a:pt x="5334" y="600329"/>
                  </a:lnTo>
                  <a:lnTo>
                    <a:pt x="9652" y="592963"/>
                  </a:lnTo>
                  <a:lnTo>
                    <a:pt x="15113" y="584835"/>
                  </a:lnTo>
                  <a:lnTo>
                    <a:pt x="21336" y="576707"/>
                  </a:lnTo>
                  <a:lnTo>
                    <a:pt x="29464" y="568706"/>
                  </a:lnTo>
                  <a:lnTo>
                    <a:pt x="37846" y="561467"/>
                  </a:lnTo>
                  <a:lnTo>
                    <a:pt x="46482" y="554355"/>
                  </a:lnTo>
                  <a:lnTo>
                    <a:pt x="56134" y="548386"/>
                  </a:lnTo>
                  <a:lnTo>
                    <a:pt x="68072" y="541274"/>
                  </a:lnTo>
                  <a:lnTo>
                    <a:pt x="77216" y="537591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173" y="525145"/>
                  </a:lnTo>
                  <a:lnTo>
                    <a:pt x="127508" y="522732"/>
                  </a:lnTo>
                  <a:lnTo>
                    <a:pt x="137414" y="521081"/>
                  </a:lnTo>
                  <a:lnTo>
                    <a:pt x="147320" y="520192"/>
                  </a:lnTo>
                  <a:lnTo>
                    <a:pt x="160274" y="520192"/>
                  </a:lnTo>
                  <a:lnTo>
                    <a:pt x="171704" y="521335"/>
                  </a:lnTo>
                  <a:lnTo>
                    <a:pt x="182372" y="522732"/>
                  </a:lnTo>
                  <a:lnTo>
                    <a:pt x="193294" y="525653"/>
                  </a:lnTo>
                  <a:lnTo>
                    <a:pt x="200025" y="527304"/>
                  </a:lnTo>
                  <a:lnTo>
                    <a:pt x="206502" y="529971"/>
                  </a:lnTo>
                  <a:lnTo>
                    <a:pt x="212217" y="532257"/>
                  </a:lnTo>
                  <a:lnTo>
                    <a:pt x="218186" y="535686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CCE294-F695-4D3F-9510-8D8B52B36EBE}"/>
                </a:ext>
              </a:extLst>
            </p:cNvPr>
            <p:cNvSpPr/>
            <p:nvPr/>
          </p:nvSpPr>
          <p:spPr>
            <a:xfrm>
              <a:off x="8930386" y="2140204"/>
              <a:ext cx="246000" cy="687579"/>
            </a:xfrm>
            <a:custGeom>
              <a:avLst/>
              <a:gdLst/>
              <a:ahLst/>
              <a:cxnLst/>
              <a:rect l="0" t="0" r="0" b="0"/>
              <a:pathLst>
                <a:path w="246000" h="687579">
                  <a:moveTo>
                    <a:pt x="245999" y="0"/>
                  </a:moveTo>
                  <a:lnTo>
                    <a:pt x="245999" y="574167"/>
                  </a:lnTo>
                  <a:lnTo>
                    <a:pt x="245491" y="574167"/>
                  </a:lnTo>
                  <a:lnTo>
                    <a:pt x="245999" y="580898"/>
                  </a:lnTo>
                  <a:lnTo>
                    <a:pt x="245491" y="587629"/>
                  </a:lnTo>
                  <a:lnTo>
                    <a:pt x="244221" y="594614"/>
                  </a:lnTo>
                  <a:lnTo>
                    <a:pt x="242189" y="601980"/>
                  </a:lnTo>
                  <a:lnTo>
                    <a:pt x="238760" y="608965"/>
                  </a:lnTo>
                  <a:lnTo>
                    <a:pt x="234823" y="616458"/>
                  </a:lnTo>
                  <a:lnTo>
                    <a:pt x="229870" y="623570"/>
                  </a:lnTo>
                  <a:lnTo>
                    <a:pt x="224409" y="631317"/>
                  </a:lnTo>
                  <a:lnTo>
                    <a:pt x="217170" y="639064"/>
                  </a:lnTo>
                  <a:lnTo>
                    <a:pt x="207772" y="646176"/>
                  </a:lnTo>
                  <a:lnTo>
                    <a:pt x="198882" y="652907"/>
                  </a:lnTo>
                  <a:lnTo>
                    <a:pt x="191389" y="657352"/>
                  </a:lnTo>
                  <a:lnTo>
                    <a:pt x="184023" y="661670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2052" y="671830"/>
                  </a:lnTo>
                  <a:lnTo>
                    <a:pt x="156591" y="674370"/>
                  </a:lnTo>
                  <a:lnTo>
                    <a:pt x="144780" y="678942"/>
                  </a:lnTo>
                  <a:lnTo>
                    <a:pt x="131953" y="682117"/>
                  </a:lnTo>
                  <a:lnTo>
                    <a:pt x="119761" y="684530"/>
                  </a:lnTo>
                  <a:lnTo>
                    <a:pt x="107696" y="685927"/>
                  </a:lnTo>
                  <a:lnTo>
                    <a:pt x="96520" y="687070"/>
                  </a:lnTo>
                  <a:lnTo>
                    <a:pt x="81280" y="687578"/>
                  </a:lnTo>
                  <a:lnTo>
                    <a:pt x="71374" y="686689"/>
                  </a:lnTo>
                  <a:lnTo>
                    <a:pt x="62992" y="685038"/>
                  </a:lnTo>
                  <a:lnTo>
                    <a:pt x="52959" y="682752"/>
                  </a:lnTo>
                  <a:lnTo>
                    <a:pt x="42799" y="679450"/>
                  </a:lnTo>
                  <a:lnTo>
                    <a:pt x="33909" y="675513"/>
                  </a:lnTo>
                  <a:lnTo>
                    <a:pt x="25781" y="671576"/>
                  </a:lnTo>
                  <a:lnTo>
                    <a:pt x="19558" y="666750"/>
                  </a:lnTo>
                  <a:lnTo>
                    <a:pt x="13462" y="661035"/>
                  </a:lnTo>
                  <a:lnTo>
                    <a:pt x="8890" y="654558"/>
                  </a:lnTo>
                  <a:lnTo>
                    <a:pt x="5080" y="647827"/>
                  </a:lnTo>
                  <a:lnTo>
                    <a:pt x="3429" y="644017"/>
                  </a:lnTo>
                  <a:lnTo>
                    <a:pt x="2540" y="640588"/>
                  </a:lnTo>
                  <a:lnTo>
                    <a:pt x="254" y="632206"/>
                  </a:lnTo>
                  <a:lnTo>
                    <a:pt x="0" y="624713"/>
                  </a:lnTo>
                  <a:lnTo>
                    <a:pt x="254" y="616458"/>
                  </a:lnTo>
                  <a:lnTo>
                    <a:pt x="2540" y="608965"/>
                  </a:lnTo>
                  <a:lnTo>
                    <a:pt x="5461" y="600329"/>
                  </a:lnTo>
                  <a:lnTo>
                    <a:pt x="9779" y="592836"/>
                  </a:lnTo>
                  <a:lnTo>
                    <a:pt x="15240" y="584708"/>
                  </a:lnTo>
                  <a:lnTo>
                    <a:pt x="21463" y="576580"/>
                  </a:lnTo>
                  <a:lnTo>
                    <a:pt x="29591" y="568706"/>
                  </a:lnTo>
                  <a:lnTo>
                    <a:pt x="37973" y="561467"/>
                  </a:lnTo>
                  <a:lnTo>
                    <a:pt x="46609" y="554228"/>
                  </a:lnTo>
                  <a:lnTo>
                    <a:pt x="56134" y="548386"/>
                  </a:lnTo>
                  <a:lnTo>
                    <a:pt x="68199" y="541147"/>
                  </a:lnTo>
                  <a:lnTo>
                    <a:pt x="77216" y="537464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300" y="525018"/>
                  </a:lnTo>
                  <a:lnTo>
                    <a:pt x="127635" y="522732"/>
                  </a:lnTo>
                  <a:lnTo>
                    <a:pt x="137541" y="520954"/>
                  </a:lnTo>
                  <a:lnTo>
                    <a:pt x="147447" y="520065"/>
                  </a:lnTo>
                  <a:lnTo>
                    <a:pt x="160401" y="520065"/>
                  </a:lnTo>
                  <a:lnTo>
                    <a:pt x="171831" y="521208"/>
                  </a:lnTo>
                  <a:lnTo>
                    <a:pt x="182372" y="522732"/>
                  </a:lnTo>
                  <a:lnTo>
                    <a:pt x="193294" y="525526"/>
                  </a:lnTo>
                  <a:lnTo>
                    <a:pt x="200025" y="527304"/>
                  </a:lnTo>
                  <a:lnTo>
                    <a:pt x="206629" y="529844"/>
                  </a:lnTo>
                  <a:lnTo>
                    <a:pt x="212344" y="532257"/>
                  </a:lnTo>
                  <a:lnTo>
                    <a:pt x="218313" y="535686"/>
                  </a:lnTo>
                  <a:lnTo>
                    <a:pt x="2183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C0A16C-5EB7-4AF3-B2EC-F4F3CD809644}"/>
                </a:ext>
              </a:extLst>
            </p:cNvPr>
            <p:cNvCxnSpPr/>
            <p:nvPr/>
          </p:nvCxnSpPr>
          <p:spPr>
            <a:xfrm>
              <a:off x="8731250" y="1940052"/>
              <a:ext cx="425450" cy="18084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C13ED0-1D3D-4299-950A-A01B96B10802}"/>
              </a:ext>
            </a:extLst>
          </p:cNvPr>
          <p:cNvGrpSpPr/>
          <p:nvPr/>
        </p:nvGrpSpPr>
        <p:grpSpPr>
          <a:xfrm>
            <a:off x="1247394" y="3612896"/>
            <a:ext cx="8183880" cy="819404"/>
            <a:chOff x="1247394" y="3612896"/>
            <a:chExt cx="8183880" cy="81940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5C1E6A-E7E1-4584-B755-14424FD85840}"/>
                </a:ext>
              </a:extLst>
            </p:cNvPr>
            <p:cNvCxnSpPr/>
            <p:nvPr/>
          </p:nvCxnSpPr>
          <p:spPr>
            <a:xfrm>
              <a:off x="1247394" y="3612896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8B0250C-740D-4999-A375-9C34A841F4A9}"/>
                </a:ext>
              </a:extLst>
            </p:cNvPr>
            <p:cNvCxnSpPr/>
            <p:nvPr/>
          </p:nvCxnSpPr>
          <p:spPr>
            <a:xfrm>
              <a:off x="1247394" y="3814572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02F700-C754-418B-AC29-6E456A4F49DE}"/>
                </a:ext>
              </a:extLst>
            </p:cNvPr>
            <p:cNvCxnSpPr/>
            <p:nvPr/>
          </p:nvCxnSpPr>
          <p:spPr>
            <a:xfrm>
              <a:off x="1260094" y="4432300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3EBAF0-732C-4669-8D7C-07222F887304}"/>
                </a:ext>
              </a:extLst>
            </p:cNvPr>
            <p:cNvCxnSpPr/>
            <p:nvPr/>
          </p:nvCxnSpPr>
          <p:spPr>
            <a:xfrm>
              <a:off x="1260094" y="4016248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C9C6EB0-054D-4CD0-B4F6-67B95A236814}"/>
                </a:ext>
              </a:extLst>
            </p:cNvPr>
            <p:cNvCxnSpPr/>
            <p:nvPr/>
          </p:nvCxnSpPr>
          <p:spPr>
            <a:xfrm>
              <a:off x="1247394" y="4217924"/>
              <a:ext cx="817118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520796-6D1A-48AF-86D1-11F1D6328AE8}"/>
              </a:ext>
            </a:extLst>
          </p:cNvPr>
          <p:cNvGrpSpPr/>
          <p:nvPr/>
        </p:nvGrpSpPr>
        <p:grpSpPr>
          <a:xfrm>
            <a:off x="1606677" y="3492881"/>
            <a:ext cx="653797" cy="805435"/>
            <a:chOff x="1606677" y="3492881"/>
            <a:chExt cx="653797" cy="80543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30FBAF7-E2E3-426D-9DA3-133ECFD22387}"/>
                </a:ext>
              </a:extLst>
            </p:cNvPr>
            <p:cNvSpPr/>
            <p:nvPr/>
          </p:nvSpPr>
          <p:spPr>
            <a:xfrm>
              <a:off x="1606677" y="3604895"/>
              <a:ext cx="248032" cy="693421"/>
            </a:xfrm>
            <a:custGeom>
              <a:avLst/>
              <a:gdLst/>
              <a:ahLst/>
              <a:cxnLst/>
              <a:rect l="0" t="0" r="0" b="0"/>
              <a:pathLst>
                <a:path w="248032" h="693421">
                  <a:moveTo>
                    <a:pt x="248031" y="0"/>
                  </a:moveTo>
                  <a:lnTo>
                    <a:pt x="248031" y="578993"/>
                  </a:lnTo>
                  <a:lnTo>
                    <a:pt x="247523" y="578993"/>
                  </a:lnTo>
                  <a:lnTo>
                    <a:pt x="248031" y="585851"/>
                  </a:lnTo>
                  <a:lnTo>
                    <a:pt x="247523" y="592582"/>
                  </a:lnTo>
                  <a:lnTo>
                    <a:pt x="246380" y="599567"/>
                  </a:lnTo>
                  <a:lnTo>
                    <a:pt x="244221" y="607060"/>
                  </a:lnTo>
                  <a:lnTo>
                    <a:pt x="240792" y="614045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314" y="636651"/>
                  </a:lnTo>
                  <a:lnTo>
                    <a:pt x="219075" y="644398"/>
                  </a:lnTo>
                  <a:lnTo>
                    <a:pt x="209550" y="651637"/>
                  </a:lnTo>
                  <a:lnTo>
                    <a:pt x="200533" y="658368"/>
                  </a:lnTo>
                  <a:lnTo>
                    <a:pt x="193040" y="662940"/>
                  </a:lnTo>
                  <a:lnTo>
                    <a:pt x="185674" y="667385"/>
                  </a:lnTo>
                  <a:lnTo>
                    <a:pt x="180594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861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245"/>
                  </a:lnTo>
                  <a:lnTo>
                    <a:pt x="108712" y="691769"/>
                  </a:lnTo>
                  <a:lnTo>
                    <a:pt x="97282" y="692912"/>
                  </a:lnTo>
                  <a:lnTo>
                    <a:pt x="82042" y="693420"/>
                  </a:lnTo>
                  <a:lnTo>
                    <a:pt x="71882" y="692531"/>
                  </a:lnTo>
                  <a:lnTo>
                    <a:pt x="63500" y="690880"/>
                  </a:lnTo>
                  <a:lnTo>
                    <a:pt x="53340" y="688594"/>
                  </a:lnTo>
                  <a:lnTo>
                    <a:pt x="43180" y="685292"/>
                  </a:lnTo>
                  <a:lnTo>
                    <a:pt x="34163" y="681355"/>
                  </a:lnTo>
                  <a:lnTo>
                    <a:pt x="26035" y="677291"/>
                  </a:lnTo>
                  <a:lnTo>
                    <a:pt x="19685" y="672465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207" y="653415"/>
                  </a:lnTo>
                  <a:lnTo>
                    <a:pt x="3429" y="649478"/>
                  </a:lnTo>
                  <a:lnTo>
                    <a:pt x="2540" y="646049"/>
                  </a:lnTo>
                  <a:lnTo>
                    <a:pt x="381" y="637540"/>
                  </a:lnTo>
                  <a:lnTo>
                    <a:pt x="0" y="629920"/>
                  </a:lnTo>
                  <a:lnTo>
                    <a:pt x="381" y="621665"/>
                  </a:lnTo>
                  <a:lnTo>
                    <a:pt x="2540" y="614045"/>
                  </a:lnTo>
                  <a:lnTo>
                    <a:pt x="5461" y="605409"/>
                  </a:lnTo>
                  <a:lnTo>
                    <a:pt x="9779" y="597916"/>
                  </a:lnTo>
                  <a:lnTo>
                    <a:pt x="15367" y="589661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8927"/>
                  </a:lnTo>
                  <a:lnTo>
                    <a:pt x="56769" y="552958"/>
                  </a:lnTo>
                  <a:lnTo>
                    <a:pt x="68707" y="545719"/>
                  </a:lnTo>
                  <a:lnTo>
                    <a:pt x="77978" y="542036"/>
                  </a:lnTo>
                  <a:lnTo>
                    <a:pt x="89535" y="536702"/>
                  </a:lnTo>
                  <a:lnTo>
                    <a:pt x="102362" y="532384"/>
                  </a:lnTo>
                  <a:lnTo>
                    <a:pt x="115316" y="529463"/>
                  </a:lnTo>
                  <a:lnTo>
                    <a:pt x="128778" y="527050"/>
                  </a:lnTo>
                  <a:lnTo>
                    <a:pt x="138684" y="525399"/>
                  </a:lnTo>
                  <a:lnTo>
                    <a:pt x="148590" y="524383"/>
                  </a:lnTo>
                  <a:lnTo>
                    <a:pt x="161671" y="524383"/>
                  </a:lnTo>
                  <a:lnTo>
                    <a:pt x="173228" y="525653"/>
                  </a:lnTo>
                  <a:lnTo>
                    <a:pt x="183896" y="527050"/>
                  </a:lnTo>
                  <a:lnTo>
                    <a:pt x="195072" y="529971"/>
                  </a:lnTo>
                  <a:lnTo>
                    <a:pt x="201803" y="531622"/>
                  </a:lnTo>
                  <a:lnTo>
                    <a:pt x="208407" y="534289"/>
                  </a:lnTo>
                  <a:lnTo>
                    <a:pt x="214122" y="536702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CFC025-7938-4089-B335-A6380727065D}"/>
                </a:ext>
              </a:extLst>
            </p:cNvPr>
            <p:cNvSpPr/>
            <p:nvPr/>
          </p:nvSpPr>
          <p:spPr>
            <a:xfrm>
              <a:off x="2012442" y="3499231"/>
              <a:ext cx="248032" cy="693548"/>
            </a:xfrm>
            <a:custGeom>
              <a:avLst/>
              <a:gdLst/>
              <a:ahLst/>
              <a:cxnLst/>
              <a:rect l="0" t="0" r="0" b="0"/>
              <a:pathLst>
                <a:path w="248032" h="693548">
                  <a:moveTo>
                    <a:pt x="248031" y="0"/>
                  </a:moveTo>
                  <a:lnTo>
                    <a:pt x="248031" y="579120"/>
                  </a:lnTo>
                  <a:lnTo>
                    <a:pt x="247523" y="579120"/>
                  </a:lnTo>
                  <a:lnTo>
                    <a:pt x="248031" y="585978"/>
                  </a:lnTo>
                  <a:lnTo>
                    <a:pt x="247523" y="592709"/>
                  </a:lnTo>
                  <a:lnTo>
                    <a:pt x="246253" y="599694"/>
                  </a:lnTo>
                  <a:lnTo>
                    <a:pt x="244094" y="607187"/>
                  </a:lnTo>
                  <a:lnTo>
                    <a:pt x="240792" y="614172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187" y="636651"/>
                  </a:lnTo>
                  <a:lnTo>
                    <a:pt x="218948" y="644525"/>
                  </a:lnTo>
                  <a:lnTo>
                    <a:pt x="209550" y="651764"/>
                  </a:lnTo>
                  <a:lnTo>
                    <a:pt x="200533" y="658495"/>
                  </a:lnTo>
                  <a:lnTo>
                    <a:pt x="193040" y="663067"/>
                  </a:lnTo>
                  <a:lnTo>
                    <a:pt x="185674" y="667385"/>
                  </a:lnTo>
                  <a:lnTo>
                    <a:pt x="180467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734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372"/>
                  </a:lnTo>
                  <a:lnTo>
                    <a:pt x="108585" y="691769"/>
                  </a:lnTo>
                  <a:lnTo>
                    <a:pt x="97282" y="693039"/>
                  </a:lnTo>
                  <a:lnTo>
                    <a:pt x="82042" y="693547"/>
                  </a:lnTo>
                  <a:lnTo>
                    <a:pt x="71882" y="692531"/>
                  </a:lnTo>
                  <a:lnTo>
                    <a:pt x="63373" y="690880"/>
                  </a:lnTo>
                  <a:lnTo>
                    <a:pt x="53213" y="688721"/>
                  </a:lnTo>
                  <a:lnTo>
                    <a:pt x="43053" y="685292"/>
                  </a:lnTo>
                  <a:lnTo>
                    <a:pt x="34163" y="681355"/>
                  </a:lnTo>
                  <a:lnTo>
                    <a:pt x="25908" y="677291"/>
                  </a:lnTo>
                  <a:lnTo>
                    <a:pt x="19685" y="672592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080" y="653415"/>
                  </a:lnTo>
                  <a:lnTo>
                    <a:pt x="3429" y="649478"/>
                  </a:lnTo>
                  <a:lnTo>
                    <a:pt x="2540" y="646176"/>
                  </a:lnTo>
                  <a:lnTo>
                    <a:pt x="254" y="637667"/>
                  </a:lnTo>
                  <a:lnTo>
                    <a:pt x="0" y="629920"/>
                  </a:lnTo>
                  <a:lnTo>
                    <a:pt x="254" y="621665"/>
                  </a:lnTo>
                  <a:lnTo>
                    <a:pt x="2540" y="614172"/>
                  </a:lnTo>
                  <a:lnTo>
                    <a:pt x="5334" y="605409"/>
                  </a:lnTo>
                  <a:lnTo>
                    <a:pt x="9779" y="597916"/>
                  </a:lnTo>
                  <a:lnTo>
                    <a:pt x="15240" y="589788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9054"/>
                  </a:lnTo>
                  <a:lnTo>
                    <a:pt x="56642" y="552958"/>
                  </a:lnTo>
                  <a:lnTo>
                    <a:pt x="68707" y="545719"/>
                  </a:lnTo>
                  <a:lnTo>
                    <a:pt x="77978" y="542163"/>
                  </a:lnTo>
                  <a:lnTo>
                    <a:pt x="89535" y="536829"/>
                  </a:lnTo>
                  <a:lnTo>
                    <a:pt x="102362" y="532384"/>
                  </a:lnTo>
                  <a:lnTo>
                    <a:pt x="115189" y="529463"/>
                  </a:lnTo>
                  <a:lnTo>
                    <a:pt x="128651" y="527177"/>
                  </a:lnTo>
                  <a:lnTo>
                    <a:pt x="138684" y="525399"/>
                  </a:lnTo>
                  <a:lnTo>
                    <a:pt x="148590" y="524510"/>
                  </a:lnTo>
                  <a:lnTo>
                    <a:pt x="161671" y="524510"/>
                  </a:lnTo>
                  <a:lnTo>
                    <a:pt x="173228" y="525653"/>
                  </a:lnTo>
                  <a:lnTo>
                    <a:pt x="183896" y="527177"/>
                  </a:lnTo>
                  <a:lnTo>
                    <a:pt x="194945" y="529971"/>
                  </a:lnTo>
                  <a:lnTo>
                    <a:pt x="201803" y="531749"/>
                  </a:lnTo>
                  <a:lnTo>
                    <a:pt x="208280" y="534416"/>
                  </a:lnTo>
                  <a:lnTo>
                    <a:pt x="214122" y="536829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40586C-7736-4578-97E9-D0077F050B84}"/>
                </a:ext>
              </a:extLst>
            </p:cNvPr>
            <p:cNvCxnSpPr/>
            <p:nvPr/>
          </p:nvCxnSpPr>
          <p:spPr>
            <a:xfrm flipV="1">
              <a:off x="1837182" y="3492881"/>
              <a:ext cx="409956" cy="1120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A396F-BAFA-4F54-AB9B-D029E8BBE98B}"/>
              </a:ext>
            </a:extLst>
          </p:cNvPr>
          <p:cNvGrpSpPr/>
          <p:nvPr/>
        </p:nvGrpSpPr>
        <p:grpSpPr>
          <a:xfrm>
            <a:off x="2394077" y="3616452"/>
            <a:ext cx="673609" cy="900431"/>
            <a:chOff x="2394077" y="3616452"/>
            <a:chExt cx="673609" cy="90043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449570-5C0C-4203-8AB3-897950660AA2}"/>
                </a:ext>
              </a:extLst>
            </p:cNvPr>
            <p:cNvSpPr/>
            <p:nvPr/>
          </p:nvSpPr>
          <p:spPr>
            <a:xfrm>
              <a:off x="2394077" y="3616452"/>
              <a:ext cx="245873" cy="687706"/>
            </a:xfrm>
            <a:custGeom>
              <a:avLst/>
              <a:gdLst/>
              <a:ahLst/>
              <a:cxnLst/>
              <a:rect l="0" t="0" r="0" b="0"/>
              <a:pathLst>
                <a:path w="245873" h="687706">
                  <a:moveTo>
                    <a:pt x="245872" y="0"/>
                  </a:moveTo>
                  <a:lnTo>
                    <a:pt x="245872" y="574167"/>
                  </a:lnTo>
                  <a:lnTo>
                    <a:pt x="245364" y="574167"/>
                  </a:lnTo>
                  <a:lnTo>
                    <a:pt x="245872" y="581025"/>
                  </a:lnTo>
                  <a:lnTo>
                    <a:pt x="245364" y="587629"/>
                  </a:lnTo>
                  <a:lnTo>
                    <a:pt x="244094" y="594614"/>
                  </a:lnTo>
                  <a:lnTo>
                    <a:pt x="242062" y="602107"/>
                  </a:lnTo>
                  <a:lnTo>
                    <a:pt x="238633" y="608965"/>
                  </a:lnTo>
                  <a:lnTo>
                    <a:pt x="234696" y="616458"/>
                  </a:lnTo>
                  <a:lnTo>
                    <a:pt x="229743" y="623697"/>
                  </a:lnTo>
                  <a:lnTo>
                    <a:pt x="224282" y="631444"/>
                  </a:lnTo>
                  <a:lnTo>
                    <a:pt x="217043" y="639064"/>
                  </a:lnTo>
                  <a:lnTo>
                    <a:pt x="207772" y="646176"/>
                  </a:lnTo>
                  <a:lnTo>
                    <a:pt x="198882" y="653034"/>
                  </a:lnTo>
                  <a:lnTo>
                    <a:pt x="191389" y="657479"/>
                  </a:lnTo>
                  <a:lnTo>
                    <a:pt x="184023" y="661797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1925" y="671830"/>
                  </a:lnTo>
                  <a:lnTo>
                    <a:pt x="156464" y="674497"/>
                  </a:lnTo>
                  <a:lnTo>
                    <a:pt x="144653" y="679069"/>
                  </a:lnTo>
                  <a:lnTo>
                    <a:pt x="131826" y="682117"/>
                  </a:lnTo>
                  <a:lnTo>
                    <a:pt x="119634" y="684530"/>
                  </a:lnTo>
                  <a:lnTo>
                    <a:pt x="107569" y="685927"/>
                  </a:lnTo>
                  <a:lnTo>
                    <a:pt x="96393" y="687197"/>
                  </a:lnTo>
                  <a:lnTo>
                    <a:pt x="81280" y="687705"/>
                  </a:lnTo>
                  <a:lnTo>
                    <a:pt x="71247" y="686816"/>
                  </a:lnTo>
                  <a:lnTo>
                    <a:pt x="62865" y="685038"/>
                  </a:lnTo>
                  <a:lnTo>
                    <a:pt x="52832" y="682879"/>
                  </a:lnTo>
                  <a:lnTo>
                    <a:pt x="42672" y="679577"/>
                  </a:lnTo>
                  <a:lnTo>
                    <a:pt x="33782" y="675640"/>
                  </a:lnTo>
                  <a:lnTo>
                    <a:pt x="25654" y="671576"/>
                  </a:lnTo>
                  <a:lnTo>
                    <a:pt x="19431" y="666877"/>
                  </a:lnTo>
                  <a:lnTo>
                    <a:pt x="13335" y="661162"/>
                  </a:lnTo>
                  <a:lnTo>
                    <a:pt x="8763" y="654558"/>
                  </a:lnTo>
                  <a:lnTo>
                    <a:pt x="4953" y="647827"/>
                  </a:lnTo>
                  <a:lnTo>
                    <a:pt x="3302" y="644144"/>
                  </a:lnTo>
                  <a:lnTo>
                    <a:pt x="2413" y="640715"/>
                  </a:lnTo>
                  <a:lnTo>
                    <a:pt x="127" y="632333"/>
                  </a:lnTo>
                  <a:lnTo>
                    <a:pt x="0" y="624713"/>
                  </a:lnTo>
                  <a:lnTo>
                    <a:pt x="127" y="616458"/>
                  </a:lnTo>
                  <a:lnTo>
                    <a:pt x="2413" y="608965"/>
                  </a:lnTo>
                  <a:lnTo>
                    <a:pt x="5334" y="600329"/>
                  </a:lnTo>
                  <a:lnTo>
                    <a:pt x="9652" y="592963"/>
                  </a:lnTo>
                  <a:lnTo>
                    <a:pt x="15113" y="584835"/>
                  </a:lnTo>
                  <a:lnTo>
                    <a:pt x="21336" y="576707"/>
                  </a:lnTo>
                  <a:lnTo>
                    <a:pt x="29464" y="568706"/>
                  </a:lnTo>
                  <a:lnTo>
                    <a:pt x="37846" y="561467"/>
                  </a:lnTo>
                  <a:lnTo>
                    <a:pt x="46482" y="554355"/>
                  </a:lnTo>
                  <a:lnTo>
                    <a:pt x="56134" y="548386"/>
                  </a:lnTo>
                  <a:lnTo>
                    <a:pt x="68072" y="541274"/>
                  </a:lnTo>
                  <a:lnTo>
                    <a:pt x="77216" y="537591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173" y="525145"/>
                  </a:lnTo>
                  <a:lnTo>
                    <a:pt x="127508" y="522732"/>
                  </a:lnTo>
                  <a:lnTo>
                    <a:pt x="137414" y="521081"/>
                  </a:lnTo>
                  <a:lnTo>
                    <a:pt x="147320" y="520192"/>
                  </a:lnTo>
                  <a:lnTo>
                    <a:pt x="160274" y="520192"/>
                  </a:lnTo>
                  <a:lnTo>
                    <a:pt x="171704" y="521335"/>
                  </a:lnTo>
                  <a:lnTo>
                    <a:pt x="182372" y="522732"/>
                  </a:lnTo>
                  <a:lnTo>
                    <a:pt x="193294" y="525653"/>
                  </a:lnTo>
                  <a:lnTo>
                    <a:pt x="200025" y="527304"/>
                  </a:lnTo>
                  <a:lnTo>
                    <a:pt x="206502" y="529971"/>
                  </a:lnTo>
                  <a:lnTo>
                    <a:pt x="212217" y="532257"/>
                  </a:lnTo>
                  <a:lnTo>
                    <a:pt x="218186" y="535686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79033B-C42F-4AB4-8B76-851E7642A5B0}"/>
                </a:ext>
              </a:extLst>
            </p:cNvPr>
            <p:cNvSpPr/>
            <p:nvPr/>
          </p:nvSpPr>
          <p:spPr>
            <a:xfrm>
              <a:off x="2821686" y="3829304"/>
              <a:ext cx="246000" cy="687579"/>
            </a:xfrm>
            <a:custGeom>
              <a:avLst/>
              <a:gdLst/>
              <a:ahLst/>
              <a:cxnLst/>
              <a:rect l="0" t="0" r="0" b="0"/>
              <a:pathLst>
                <a:path w="246000" h="687579">
                  <a:moveTo>
                    <a:pt x="245999" y="0"/>
                  </a:moveTo>
                  <a:lnTo>
                    <a:pt x="245999" y="574167"/>
                  </a:lnTo>
                  <a:lnTo>
                    <a:pt x="245491" y="574167"/>
                  </a:lnTo>
                  <a:lnTo>
                    <a:pt x="245999" y="580898"/>
                  </a:lnTo>
                  <a:lnTo>
                    <a:pt x="245491" y="587629"/>
                  </a:lnTo>
                  <a:lnTo>
                    <a:pt x="244221" y="594614"/>
                  </a:lnTo>
                  <a:lnTo>
                    <a:pt x="242189" y="601980"/>
                  </a:lnTo>
                  <a:lnTo>
                    <a:pt x="238760" y="608965"/>
                  </a:lnTo>
                  <a:lnTo>
                    <a:pt x="234823" y="616458"/>
                  </a:lnTo>
                  <a:lnTo>
                    <a:pt x="229870" y="623570"/>
                  </a:lnTo>
                  <a:lnTo>
                    <a:pt x="224409" y="631317"/>
                  </a:lnTo>
                  <a:lnTo>
                    <a:pt x="217170" y="639064"/>
                  </a:lnTo>
                  <a:lnTo>
                    <a:pt x="207772" y="646176"/>
                  </a:lnTo>
                  <a:lnTo>
                    <a:pt x="198882" y="652907"/>
                  </a:lnTo>
                  <a:lnTo>
                    <a:pt x="191389" y="657352"/>
                  </a:lnTo>
                  <a:lnTo>
                    <a:pt x="184023" y="661670"/>
                  </a:lnTo>
                  <a:lnTo>
                    <a:pt x="178943" y="664591"/>
                  </a:lnTo>
                  <a:lnTo>
                    <a:pt x="170561" y="668528"/>
                  </a:lnTo>
                  <a:lnTo>
                    <a:pt x="162052" y="671830"/>
                  </a:lnTo>
                  <a:lnTo>
                    <a:pt x="156591" y="674370"/>
                  </a:lnTo>
                  <a:lnTo>
                    <a:pt x="144780" y="678942"/>
                  </a:lnTo>
                  <a:lnTo>
                    <a:pt x="131953" y="682117"/>
                  </a:lnTo>
                  <a:lnTo>
                    <a:pt x="119761" y="684530"/>
                  </a:lnTo>
                  <a:lnTo>
                    <a:pt x="107696" y="685927"/>
                  </a:lnTo>
                  <a:lnTo>
                    <a:pt x="96520" y="687070"/>
                  </a:lnTo>
                  <a:lnTo>
                    <a:pt x="81280" y="687578"/>
                  </a:lnTo>
                  <a:lnTo>
                    <a:pt x="71374" y="686689"/>
                  </a:lnTo>
                  <a:lnTo>
                    <a:pt x="62992" y="685038"/>
                  </a:lnTo>
                  <a:lnTo>
                    <a:pt x="52959" y="682752"/>
                  </a:lnTo>
                  <a:lnTo>
                    <a:pt x="42799" y="679450"/>
                  </a:lnTo>
                  <a:lnTo>
                    <a:pt x="33909" y="675513"/>
                  </a:lnTo>
                  <a:lnTo>
                    <a:pt x="25781" y="671576"/>
                  </a:lnTo>
                  <a:lnTo>
                    <a:pt x="19558" y="666750"/>
                  </a:lnTo>
                  <a:lnTo>
                    <a:pt x="13462" y="661035"/>
                  </a:lnTo>
                  <a:lnTo>
                    <a:pt x="8890" y="654558"/>
                  </a:lnTo>
                  <a:lnTo>
                    <a:pt x="5080" y="647827"/>
                  </a:lnTo>
                  <a:lnTo>
                    <a:pt x="3429" y="644017"/>
                  </a:lnTo>
                  <a:lnTo>
                    <a:pt x="2540" y="640588"/>
                  </a:lnTo>
                  <a:lnTo>
                    <a:pt x="254" y="632206"/>
                  </a:lnTo>
                  <a:lnTo>
                    <a:pt x="0" y="624713"/>
                  </a:lnTo>
                  <a:lnTo>
                    <a:pt x="254" y="616458"/>
                  </a:lnTo>
                  <a:lnTo>
                    <a:pt x="2540" y="608965"/>
                  </a:lnTo>
                  <a:lnTo>
                    <a:pt x="5461" y="600329"/>
                  </a:lnTo>
                  <a:lnTo>
                    <a:pt x="9779" y="592836"/>
                  </a:lnTo>
                  <a:lnTo>
                    <a:pt x="15240" y="584708"/>
                  </a:lnTo>
                  <a:lnTo>
                    <a:pt x="21463" y="576580"/>
                  </a:lnTo>
                  <a:lnTo>
                    <a:pt x="29591" y="568706"/>
                  </a:lnTo>
                  <a:lnTo>
                    <a:pt x="37973" y="561467"/>
                  </a:lnTo>
                  <a:lnTo>
                    <a:pt x="46609" y="554228"/>
                  </a:lnTo>
                  <a:lnTo>
                    <a:pt x="56134" y="548386"/>
                  </a:lnTo>
                  <a:lnTo>
                    <a:pt x="68199" y="541147"/>
                  </a:lnTo>
                  <a:lnTo>
                    <a:pt x="77216" y="537464"/>
                  </a:lnTo>
                  <a:lnTo>
                    <a:pt x="88773" y="532257"/>
                  </a:lnTo>
                  <a:lnTo>
                    <a:pt x="101473" y="527939"/>
                  </a:lnTo>
                  <a:lnTo>
                    <a:pt x="114300" y="525018"/>
                  </a:lnTo>
                  <a:lnTo>
                    <a:pt x="127635" y="522732"/>
                  </a:lnTo>
                  <a:lnTo>
                    <a:pt x="137541" y="520954"/>
                  </a:lnTo>
                  <a:lnTo>
                    <a:pt x="147447" y="520065"/>
                  </a:lnTo>
                  <a:lnTo>
                    <a:pt x="160401" y="520065"/>
                  </a:lnTo>
                  <a:lnTo>
                    <a:pt x="171831" y="521208"/>
                  </a:lnTo>
                  <a:lnTo>
                    <a:pt x="182372" y="522732"/>
                  </a:lnTo>
                  <a:lnTo>
                    <a:pt x="193294" y="525526"/>
                  </a:lnTo>
                  <a:lnTo>
                    <a:pt x="200025" y="527304"/>
                  </a:lnTo>
                  <a:lnTo>
                    <a:pt x="206629" y="529844"/>
                  </a:lnTo>
                  <a:lnTo>
                    <a:pt x="212344" y="532257"/>
                  </a:lnTo>
                  <a:lnTo>
                    <a:pt x="218313" y="535686"/>
                  </a:lnTo>
                  <a:lnTo>
                    <a:pt x="218313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2B8118-E409-445F-9F88-550F35D2F31D}"/>
                </a:ext>
              </a:extLst>
            </p:cNvPr>
            <p:cNvCxnSpPr/>
            <p:nvPr/>
          </p:nvCxnSpPr>
          <p:spPr>
            <a:xfrm>
              <a:off x="2622550" y="3629152"/>
              <a:ext cx="425450" cy="18084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C0B8B72-EDB2-4B9E-924B-FB1624973630}"/>
              </a:ext>
            </a:extLst>
          </p:cNvPr>
          <p:cNvSpPr/>
          <p:nvPr/>
        </p:nvSpPr>
        <p:spPr>
          <a:xfrm>
            <a:off x="3276600" y="38989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C4D103-F81D-48C4-B66A-00D652CAC56F}"/>
              </a:ext>
            </a:extLst>
          </p:cNvPr>
          <p:cNvGrpSpPr/>
          <p:nvPr/>
        </p:nvGrpSpPr>
        <p:grpSpPr>
          <a:xfrm>
            <a:off x="3729164" y="3767265"/>
            <a:ext cx="172044" cy="433449"/>
            <a:chOff x="3729164" y="3767265"/>
            <a:chExt cx="172044" cy="43344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33E255-11E3-490E-8E97-8EE655E0E52E}"/>
                </a:ext>
              </a:extLst>
            </p:cNvPr>
            <p:cNvSpPr/>
            <p:nvPr/>
          </p:nvSpPr>
          <p:spPr>
            <a:xfrm>
              <a:off x="3729164" y="3767265"/>
              <a:ext cx="164224" cy="171439"/>
            </a:xfrm>
            <a:custGeom>
              <a:avLst/>
              <a:gdLst/>
              <a:ahLst/>
              <a:cxnLst/>
              <a:rect l="0" t="0" r="0" b="0"/>
              <a:pathLst>
                <a:path w="164224" h="171439">
                  <a:moveTo>
                    <a:pt x="5865" y="169821"/>
                  </a:moveTo>
                  <a:lnTo>
                    <a:pt x="7820" y="171438"/>
                  </a:lnTo>
                  <a:lnTo>
                    <a:pt x="86022" y="132622"/>
                  </a:lnTo>
                  <a:lnTo>
                    <a:pt x="164223" y="82484"/>
                  </a:lnTo>
                  <a:lnTo>
                    <a:pt x="152493" y="82484"/>
                  </a:lnTo>
                  <a:lnTo>
                    <a:pt x="91887" y="72780"/>
                  </a:lnTo>
                  <a:lnTo>
                    <a:pt x="58651" y="58224"/>
                  </a:lnTo>
                  <a:lnTo>
                    <a:pt x="23461" y="37199"/>
                  </a:lnTo>
                  <a:lnTo>
                    <a:pt x="7820" y="16173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0BA75D-7404-48AF-821F-A48953D7EA4A}"/>
                </a:ext>
              </a:extLst>
            </p:cNvPr>
            <p:cNvSpPr/>
            <p:nvPr/>
          </p:nvSpPr>
          <p:spPr>
            <a:xfrm>
              <a:off x="3736984" y="3941937"/>
              <a:ext cx="164224" cy="147180"/>
            </a:xfrm>
            <a:custGeom>
              <a:avLst/>
              <a:gdLst/>
              <a:ahLst/>
              <a:cxnLst/>
              <a:rect l="0" t="0" r="0" b="0"/>
              <a:pathLst>
                <a:path w="164224" h="147180">
                  <a:moveTo>
                    <a:pt x="158358" y="147179"/>
                  </a:moveTo>
                  <a:lnTo>
                    <a:pt x="160313" y="140710"/>
                  </a:lnTo>
                  <a:lnTo>
                    <a:pt x="162268" y="129388"/>
                  </a:lnTo>
                  <a:lnTo>
                    <a:pt x="164223" y="116449"/>
                  </a:lnTo>
                  <a:lnTo>
                    <a:pt x="162268" y="100276"/>
                  </a:lnTo>
                  <a:lnTo>
                    <a:pt x="150538" y="77633"/>
                  </a:lnTo>
                  <a:lnTo>
                    <a:pt x="138807" y="61459"/>
                  </a:lnTo>
                  <a:lnTo>
                    <a:pt x="127077" y="50138"/>
                  </a:lnTo>
                  <a:lnTo>
                    <a:pt x="109482" y="35581"/>
                  </a:lnTo>
                  <a:lnTo>
                    <a:pt x="89932" y="24260"/>
                  </a:lnTo>
                  <a:lnTo>
                    <a:pt x="80156" y="17791"/>
                  </a:lnTo>
                  <a:lnTo>
                    <a:pt x="50831" y="8087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DBC2E58-AE91-4365-98D1-0C448BC1B96B}"/>
                </a:ext>
              </a:extLst>
            </p:cNvPr>
            <p:cNvSpPr/>
            <p:nvPr/>
          </p:nvSpPr>
          <p:spPr>
            <a:xfrm>
              <a:off x="3756535" y="4013101"/>
              <a:ext cx="123168" cy="187613"/>
            </a:xfrm>
            <a:custGeom>
              <a:avLst/>
              <a:gdLst/>
              <a:ahLst/>
              <a:cxnLst/>
              <a:rect l="0" t="0" r="0" b="0"/>
              <a:pathLst>
                <a:path w="123168" h="187613">
                  <a:moveTo>
                    <a:pt x="27370" y="187612"/>
                  </a:moveTo>
                  <a:lnTo>
                    <a:pt x="21505" y="184377"/>
                  </a:lnTo>
                  <a:lnTo>
                    <a:pt x="17595" y="177908"/>
                  </a:lnTo>
                  <a:lnTo>
                    <a:pt x="11730" y="166586"/>
                  </a:lnTo>
                  <a:lnTo>
                    <a:pt x="5865" y="145561"/>
                  </a:lnTo>
                  <a:lnTo>
                    <a:pt x="0" y="113214"/>
                  </a:lnTo>
                  <a:lnTo>
                    <a:pt x="1955" y="98658"/>
                  </a:lnTo>
                  <a:lnTo>
                    <a:pt x="7820" y="66311"/>
                  </a:lnTo>
                  <a:lnTo>
                    <a:pt x="21505" y="45285"/>
                  </a:lnTo>
                  <a:lnTo>
                    <a:pt x="35190" y="33964"/>
                  </a:lnTo>
                  <a:lnTo>
                    <a:pt x="58651" y="24260"/>
                  </a:lnTo>
                  <a:lnTo>
                    <a:pt x="123167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48E1B6-F032-4C03-9281-C26ADBB55FBE}"/>
              </a:ext>
            </a:extLst>
          </p:cNvPr>
          <p:cNvGrpSpPr/>
          <p:nvPr/>
        </p:nvGrpSpPr>
        <p:grpSpPr>
          <a:xfrm>
            <a:off x="4197477" y="3911981"/>
            <a:ext cx="653797" cy="805435"/>
            <a:chOff x="4197477" y="3911981"/>
            <a:chExt cx="653797" cy="80543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EEED79-C6E1-4BB6-BDA5-4C07F70C8487}"/>
                </a:ext>
              </a:extLst>
            </p:cNvPr>
            <p:cNvSpPr/>
            <p:nvPr/>
          </p:nvSpPr>
          <p:spPr>
            <a:xfrm>
              <a:off x="4197477" y="4023995"/>
              <a:ext cx="248032" cy="693421"/>
            </a:xfrm>
            <a:custGeom>
              <a:avLst/>
              <a:gdLst/>
              <a:ahLst/>
              <a:cxnLst/>
              <a:rect l="0" t="0" r="0" b="0"/>
              <a:pathLst>
                <a:path w="248032" h="693421">
                  <a:moveTo>
                    <a:pt x="248031" y="0"/>
                  </a:moveTo>
                  <a:lnTo>
                    <a:pt x="248031" y="578993"/>
                  </a:lnTo>
                  <a:lnTo>
                    <a:pt x="247523" y="578993"/>
                  </a:lnTo>
                  <a:lnTo>
                    <a:pt x="248031" y="585851"/>
                  </a:lnTo>
                  <a:lnTo>
                    <a:pt x="247523" y="592582"/>
                  </a:lnTo>
                  <a:lnTo>
                    <a:pt x="246380" y="599567"/>
                  </a:lnTo>
                  <a:lnTo>
                    <a:pt x="244221" y="607060"/>
                  </a:lnTo>
                  <a:lnTo>
                    <a:pt x="240792" y="614045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314" y="636651"/>
                  </a:lnTo>
                  <a:lnTo>
                    <a:pt x="219075" y="644398"/>
                  </a:lnTo>
                  <a:lnTo>
                    <a:pt x="209550" y="651637"/>
                  </a:lnTo>
                  <a:lnTo>
                    <a:pt x="200533" y="658368"/>
                  </a:lnTo>
                  <a:lnTo>
                    <a:pt x="193040" y="662940"/>
                  </a:lnTo>
                  <a:lnTo>
                    <a:pt x="185674" y="667385"/>
                  </a:lnTo>
                  <a:lnTo>
                    <a:pt x="180594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861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245"/>
                  </a:lnTo>
                  <a:lnTo>
                    <a:pt x="108712" y="691769"/>
                  </a:lnTo>
                  <a:lnTo>
                    <a:pt x="97282" y="692912"/>
                  </a:lnTo>
                  <a:lnTo>
                    <a:pt x="82042" y="693420"/>
                  </a:lnTo>
                  <a:lnTo>
                    <a:pt x="71882" y="692531"/>
                  </a:lnTo>
                  <a:lnTo>
                    <a:pt x="63500" y="690880"/>
                  </a:lnTo>
                  <a:lnTo>
                    <a:pt x="53340" y="688594"/>
                  </a:lnTo>
                  <a:lnTo>
                    <a:pt x="43180" y="685292"/>
                  </a:lnTo>
                  <a:lnTo>
                    <a:pt x="34163" y="681355"/>
                  </a:lnTo>
                  <a:lnTo>
                    <a:pt x="26035" y="677291"/>
                  </a:lnTo>
                  <a:lnTo>
                    <a:pt x="19685" y="672465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207" y="653415"/>
                  </a:lnTo>
                  <a:lnTo>
                    <a:pt x="3429" y="649478"/>
                  </a:lnTo>
                  <a:lnTo>
                    <a:pt x="2540" y="646049"/>
                  </a:lnTo>
                  <a:lnTo>
                    <a:pt x="381" y="637540"/>
                  </a:lnTo>
                  <a:lnTo>
                    <a:pt x="0" y="629920"/>
                  </a:lnTo>
                  <a:lnTo>
                    <a:pt x="381" y="621665"/>
                  </a:lnTo>
                  <a:lnTo>
                    <a:pt x="2540" y="614045"/>
                  </a:lnTo>
                  <a:lnTo>
                    <a:pt x="5461" y="605409"/>
                  </a:lnTo>
                  <a:lnTo>
                    <a:pt x="9779" y="597916"/>
                  </a:lnTo>
                  <a:lnTo>
                    <a:pt x="15367" y="589661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8927"/>
                  </a:lnTo>
                  <a:lnTo>
                    <a:pt x="56769" y="552958"/>
                  </a:lnTo>
                  <a:lnTo>
                    <a:pt x="68707" y="545719"/>
                  </a:lnTo>
                  <a:lnTo>
                    <a:pt x="77978" y="542036"/>
                  </a:lnTo>
                  <a:lnTo>
                    <a:pt x="89535" y="536702"/>
                  </a:lnTo>
                  <a:lnTo>
                    <a:pt x="102362" y="532384"/>
                  </a:lnTo>
                  <a:lnTo>
                    <a:pt x="115316" y="529463"/>
                  </a:lnTo>
                  <a:lnTo>
                    <a:pt x="128778" y="527050"/>
                  </a:lnTo>
                  <a:lnTo>
                    <a:pt x="138684" y="525399"/>
                  </a:lnTo>
                  <a:lnTo>
                    <a:pt x="148590" y="524383"/>
                  </a:lnTo>
                  <a:lnTo>
                    <a:pt x="161671" y="524383"/>
                  </a:lnTo>
                  <a:lnTo>
                    <a:pt x="173228" y="525653"/>
                  </a:lnTo>
                  <a:lnTo>
                    <a:pt x="183896" y="527050"/>
                  </a:lnTo>
                  <a:lnTo>
                    <a:pt x="195072" y="529971"/>
                  </a:lnTo>
                  <a:lnTo>
                    <a:pt x="201803" y="531622"/>
                  </a:lnTo>
                  <a:lnTo>
                    <a:pt x="208407" y="534289"/>
                  </a:lnTo>
                  <a:lnTo>
                    <a:pt x="214122" y="536702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DE4DDCC-1962-467A-8063-54CDA0DE16B0}"/>
                </a:ext>
              </a:extLst>
            </p:cNvPr>
            <p:cNvSpPr/>
            <p:nvPr/>
          </p:nvSpPr>
          <p:spPr>
            <a:xfrm>
              <a:off x="4603242" y="3918331"/>
              <a:ext cx="248032" cy="693548"/>
            </a:xfrm>
            <a:custGeom>
              <a:avLst/>
              <a:gdLst/>
              <a:ahLst/>
              <a:cxnLst/>
              <a:rect l="0" t="0" r="0" b="0"/>
              <a:pathLst>
                <a:path w="248032" h="693548">
                  <a:moveTo>
                    <a:pt x="248031" y="0"/>
                  </a:moveTo>
                  <a:lnTo>
                    <a:pt x="248031" y="579120"/>
                  </a:lnTo>
                  <a:lnTo>
                    <a:pt x="247523" y="579120"/>
                  </a:lnTo>
                  <a:lnTo>
                    <a:pt x="248031" y="585978"/>
                  </a:lnTo>
                  <a:lnTo>
                    <a:pt x="247523" y="592709"/>
                  </a:lnTo>
                  <a:lnTo>
                    <a:pt x="246253" y="599694"/>
                  </a:lnTo>
                  <a:lnTo>
                    <a:pt x="244094" y="607187"/>
                  </a:lnTo>
                  <a:lnTo>
                    <a:pt x="240792" y="614172"/>
                  </a:lnTo>
                  <a:lnTo>
                    <a:pt x="236855" y="621665"/>
                  </a:lnTo>
                  <a:lnTo>
                    <a:pt x="231775" y="628904"/>
                  </a:lnTo>
                  <a:lnTo>
                    <a:pt x="226187" y="636651"/>
                  </a:lnTo>
                  <a:lnTo>
                    <a:pt x="218948" y="644525"/>
                  </a:lnTo>
                  <a:lnTo>
                    <a:pt x="209550" y="651764"/>
                  </a:lnTo>
                  <a:lnTo>
                    <a:pt x="200533" y="658495"/>
                  </a:lnTo>
                  <a:lnTo>
                    <a:pt x="193040" y="663067"/>
                  </a:lnTo>
                  <a:lnTo>
                    <a:pt x="185674" y="667385"/>
                  </a:lnTo>
                  <a:lnTo>
                    <a:pt x="180467" y="670306"/>
                  </a:lnTo>
                  <a:lnTo>
                    <a:pt x="172085" y="674116"/>
                  </a:lnTo>
                  <a:lnTo>
                    <a:pt x="163322" y="677545"/>
                  </a:lnTo>
                  <a:lnTo>
                    <a:pt x="157734" y="680212"/>
                  </a:lnTo>
                  <a:lnTo>
                    <a:pt x="145923" y="684784"/>
                  </a:lnTo>
                  <a:lnTo>
                    <a:pt x="133096" y="687959"/>
                  </a:lnTo>
                  <a:lnTo>
                    <a:pt x="120777" y="690372"/>
                  </a:lnTo>
                  <a:lnTo>
                    <a:pt x="108585" y="691769"/>
                  </a:lnTo>
                  <a:lnTo>
                    <a:pt x="97282" y="693039"/>
                  </a:lnTo>
                  <a:lnTo>
                    <a:pt x="82042" y="693547"/>
                  </a:lnTo>
                  <a:lnTo>
                    <a:pt x="71882" y="692531"/>
                  </a:lnTo>
                  <a:lnTo>
                    <a:pt x="63373" y="690880"/>
                  </a:lnTo>
                  <a:lnTo>
                    <a:pt x="53213" y="688721"/>
                  </a:lnTo>
                  <a:lnTo>
                    <a:pt x="43053" y="685292"/>
                  </a:lnTo>
                  <a:lnTo>
                    <a:pt x="34163" y="681355"/>
                  </a:lnTo>
                  <a:lnTo>
                    <a:pt x="25908" y="677291"/>
                  </a:lnTo>
                  <a:lnTo>
                    <a:pt x="19685" y="672592"/>
                  </a:lnTo>
                  <a:lnTo>
                    <a:pt x="13589" y="666623"/>
                  </a:lnTo>
                  <a:lnTo>
                    <a:pt x="9017" y="660146"/>
                  </a:lnTo>
                  <a:lnTo>
                    <a:pt x="5080" y="653415"/>
                  </a:lnTo>
                  <a:lnTo>
                    <a:pt x="3429" y="649478"/>
                  </a:lnTo>
                  <a:lnTo>
                    <a:pt x="2540" y="646176"/>
                  </a:lnTo>
                  <a:lnTo>
                    <a:pt x="254" y="637667"/>
                  </a:lnTo>
                  <a:lnTo>
                    <a:pt x="0" y="629920"/>
                  </a:lnTo>
                  <a:lnTo>
                    <a:pt x="254" y="621665"/>
                  </a:lnTo>
                  <a:lnTo>
                    <a:pt x="2540" y="614172"/>
                  </a:lnTo>
                  <a:lnTo>
                    <a:pt x="5334" y="605409"/>
                  </a:lnTo>
                  <a:lnTo>
                    <a:pt x="9779" y="597916"/>
                  </a:lnTo>
                  <a:lnTo>
                    <a:pt x="15240" y="589788"/>
                  </a:lnTo>
                  <a:lnTo>
                    <a:pt x="21590" y="581533"/>
                  </a:lnTo>
                  <a:lnTo>
                    <a:pt x="29845" y="573532"/>
                  </a:lnTo>
                  <a:lnTo>
                    <a:pt x="38227" y="566293"/>
                  </a:lnTo>
                  <a:lnTo>
                    <a:pt x="46990" y="559054"/>
                  </a:lnTo>
                  <a:lnTo>
                    <a:pt x="56642" y="552958"/>
                  </a:lnTo>
                  <a:lnTo>
                    <a:pt x="68707" y="545719"/>
                  </a:lnTo>
                  <a:lnTo>
                    <a:pt x="77978" y="542163"/>
                  </a:lnTo>
                  <a:lnTo>
                    <a:pt x="89535" y="536829"/>
                  </a:lnTo>
                  <a:lnTo>
                    <a:pt x="102362" y="532384"/>
                  </a:lnTo>
                  <a:lnTo>
                    <a:pt x="115189" y="529463"/>
                  </a:lnTo>
                  <a:lnTo>
                    <a:pt x="128651" y="527177"/>
                  </a:lnTo>
                  <a:lnTo>
                    <a:pt x="138684" y="525399"/>
                  </a:lnTo>
                  <a:lnTo>
                    <a:pt x="148590" y="524510"/>
                  </a:lnTo>
                  <a:lnTo>
                    <a:pt x="161671" y="524510"/>
                  </a:lnTo>
                  <a:lnTo>
                    <a:pt x="173228" y="525653"/>
                  </a:lnTo>
                  <a:lnTo>
                    <a:pt x="183896" y="527177"/>
                  </a:lnTo>
                  <a:lnTo>
                    <a:pt x="194945" y="529971"/>
                  </a:lnTo>
                  <a:lnTo>
                    <a:pt x="201803" y="531749"/>
                  </a:lnTo>
                  <a:lnTo>
                    <a:pt x="208280" y="534416"/>
                  </a:lnTo>
                  <a:lnTo>
                    <a:pt x="214122" y="536829"/>
                  </a:lnTo>
                  <a:lnTo>
                    <a:pt x="220218" y="540131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8E7C7E5-8A0C-4886-8B1B-24606C3EBD2C}"/>
                </a:ext>
              </a:extLst>
            </p:cNvPr>
            <p:cNvCxnSpPr/>
            <p:nvPr/>
          </p:nvCxnSpPr>
          <p:spPr>
            <a:xfrm flipV="1">
              <a:off x="4427982" y="3911981"/>
              <a:ext cx="409956" cy="11201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4AA43C7-1215-4A30-87C8-8AFBDD61FFE5}"/>
              </a:ext>
            </a:extLst>
          </p:cNvPr>
          <p:cNvSpPr/>
          <p:nvPr/>
        </p:nvSpPr>
        <p:spPr>
          <a:xfrm>
            <a:off x="4997577" y="3833495"/>
            <a:ext cx="248032" cy="693421"/>
          </a:xfrm>
          <a:custGeom>
            <a:avLst/>
            <a:gdLst/>
            <a:ahLst/>
            <a:cxnLst/>
            <a:rect l="0" t="0" r="0" b="0"/>
            <a:pathLst>
              <a:path w="248032" h="693421">
                <a:moveTo>
                  <a:pt x="248031" y="0"/>
                </a:moveTo>
                <a:lnTo>
                  <a:pt x="248031" y="578993"/>
                </a:lnTo>
                <a:lnTo>
                  <a:pt x="247523" y="578993"/>
                </a:lnTo>
                <a:lnTo>
                  <a:pt x="248031" y="585851"/>
                </a:lnTo>
                <a:lnTo>
                  <a:pt x="247523" y="592582"/>
                </a:lnTo>
                <a:lnTo>
                  <a:pt x="246380" y="599567"/>
                </a:lnTo>
                <a:lnTo>
                  <a:pt x="244221" y="607060"/>
                </a:lnTo>
                <a:lnTo>
                  <a:pt x="240792" y="614045"/>
                </a:lnTo>
                <a:lnTo>
                  <a:pt x="236855" y="621665"/>
                </a:lnTo>
                <a:lnTo>
                  <a:pt x="231775" y="628904"/>
                </a:lnTo>
                <a:lnTo>
                  <a:pt x="226314" y="636651"/>
                </a:lnTo>
                <a:lnTo>
                  <a:pt x="219075" y="644398"/>
                </a:lnTo>
                <a:lnTo>
                  <a:pt x="209550" y="651637"/>
                </a:lnTo>
                <a:lnTo>
                  <a:pt x="200533" y="658368"/>
                </a:lnTo>
                <a:lnTo>
                  <a:pt x="193040" y="662940"/>
                </a:lnTo>
                <a:lnTo>
                  <a:pt x="185674" y="667385"/>
                </a:lnTo>
                <a:lnTo>
                  <a:pt x="180594" y="670306"/>
                </a:lnTo>
                <a:lnTo>
                  <a:pt x="172085" y="674116"/>
                </a:lnTo>
                <a:lnTo>
                  <a:pt x="163322" y="677545"/>
                </a:lnTo>
                <a:lnTo>
                  <a:pt x="157861" y="680212"/>
                </a:lnTo>
                <a:lnTo>
                  <a:pt x="145923" y="684784"/>
                </a:lnTo>
                <a:lnTo>
                  <a:pt x="133096" y="687959"/>
                </a:lnTo>
                <a:lnTo>
                  <a:pt x="120777" y="690245"/>
                </a:lnTo>
                <a:lnTo>
                  <a:pt x="108712" y="691769"/>
                </a:lnTo>
                <a:lnTo>
                  <a:pt x="97282" y="692912"/>
                </a:lnTo>
                <a:lnTo>
                  <a:pt x="82042" y="693420"/>
                </a:lnTo>
                <a:lnTo>
                  <a:pt x="71882" y="692531"/>
                </a:lnTo>
                <a:lnTo>
                  <a:pt x="63500" y="690880"/>
                </a:lnTo>
                <a:lnTo>
                  <a:pt x="53340" y="688594"/>
                </a:lnTo>
                <a:lnTo>
                  <a:pt x="43180" y="685292"/>
                </a:lnTo>
                <a:lnTo>
                  <a:pt x="34163" y="681355"/>
                </a:lnTo>
                <a:lnTo>
                  <a:pt x="26035" y="677291"/>
                </a:lnTo>
                <a:lnTo>
                  <a:pt x="19685" y="672465"/>
                </a:lnTo>
                <a:lnTo>
                  <a:pt x="13589" y="666623"/>
                </a:lnTo>
                <a:lnTo>
                  <a:pt x="9017" y="660146"/>
                </a:lnTo>
                <a:lnTo>
                  <a:pt x="5207" y="653415"/>
                </a:lnTo>
                <a:lnTo>
                  <a:pt x="3429" y="649478"/>
                </a:lnTo>
                <a:lnTo>
                  <a:pt x="2540" y="646049"/>
                </a:lnTo>
                <a:lnTo>
                  <a:pt x="381" y="637540"/>
                </a:lnTo>
                <a:lnTo>
                  <a:pt x="0" y="629920"/>
                </a:lnTo>
                <a:lnTo>
                  <a:pt x="381" y="621665"/>
                </a:lnTo>
                <a:lnTo>
                  <a:pt x="2540" y="614045"/>
                </a:lnTo>
                <a:lnTo>
                  <a:pt x="5461" y="605409"/>
                </a:lnTo>
                <a:lnTo>
                  <a:pt x="9779" y="597916"/>
                </a:lnTo>
                <a:lnTo>
                  <a:pt x="15367" y="589661"/>
                </a:lnTo>
                <a:lnTo>
                  <a:pt x="21590" y="581533"/>
                </a:lnTo>
                <a:lnTo>
                  <a:pt x="29845" y="573532"/>
                </a:lnTo>
                <a:lnTo>
                  <a:pt x="38227" y="566293"/>
                </a:lnTo>
                <a:lnTo>
                  <a:pt x="46990" y="558927"/>
                </a:lnTo>
                <a:lnTo>
                  <a:pt x="56769" y="552958"/>
                </a:lnTo>
                <a:lnTo>
                  <a:pt x="68707" y="545719"/>
                </a:lnTo>
                <a:lnTo>
                  <a:pt x="77978" y="542036"/>
                </a:lnTo>
                <a:lnTo>
                  <a:pt x="89535" y="536702"/>
                </a:lnTo>
                <a:lnTo>
                  <a:pt x="102362" y="532384"/>
                </a:lnTo>
                <a:lnTo>
                  <a:pt x="115316" y="529463"/>
                </a:lnTo>
                <a:lnTo>
                  <a:pt x="128778" y="527050"/>
                </a:lnTo>
                <a:lnTo>
                  <a:pt x="138684" y="525399"/>
                </a:lnTo>
                <a:lnTo>
                  <a:pt x="148590" y="524383"/>
                </a:lnTo>
                <a:lnTo>
                  <a:pt x="161671" y="524383"/>
                </a:lnTo>
                <a:lnTo>
                  <a:pt x="173228" y="525653"/>
                </a:lnTo>
                <a:lnTo>
                  <a:pt x="183896" y="527050"/>
                </a:lnTo>
                <a:lnTo>
                  <a:pt x="195072" y="529971"/>
                </a:lnTo>
                <a:lnTo>
                  <a:pt x="201803" y="531622"/>
                </a:lnTo>
                <a:lnTo>
                  <a:pt x="208407" y="534289"/>
                </a:lnTo>
                <a:lnTo>
                  <a:pt x="214122" y="536702"/>
                </a:lnTo>
                <a:lnTo>
                  <a:pt x="220218" y="540131"/>
                </a:lnTo>
                <a:lnTo>
                  <a:pt x="220218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E513681-5E8C-490E-87AD-DF52BC76333A}"/>
              </a:ext>
            </a:extLst>
          </p:cNvPr>
          <p:cNvSpPr/>
          <p:nvPr/>
        </p:nvSpPr>
        <p:spPr>
          <a:xfrm>
            <a:off x="5403342" y="3499231"/>
            <a:ext cx="248032" cy="693548"/>
          </a:xfrm>
          <a:custGeom>
            <a:avLst/>
            <a:gdLst/>
            <a:ahLst/>
            <a:cxnLst/>
            <a:rect l="0" t="0" r="0" b="0"/>
            <a:pathLst>
              <a:path w="248032" h="693548">
                <a:moveTo>
                  <a:pt x="248031" y="0"/>
                </a:moveTo>
                <a:lnTo>
                  <a:pt x="248031" y="579120"/>
                </a:lnTo>
                <a:lnTo>
                  <a:pt x="247523" y="579120"/>
                </a:lnTo>
                <a:lnTo>
                  <a:pt x="248031" y="585978"/>
                </a:lnTo>
                <a:lnTo>
                  <a:pt x="247523" y="592709"/>
                </a:lnTo>
                <a:lnTo>
                  <a:pt x="246253" y="599694"/>
                </a:lnTo>
                <a:lnTo>
                  <a:pt x="244094" y="607187"/>
                </a:lnTo>
                <a:lnTo>
                  <a:pt x="240792" y="614172"/>
                </a:lnTo>
                <a:lnTo>
                  <a:pt x="236855" y="621665"/>
                </a:lnTo>
                <a:lnTo>
                  <a:pt x="231775" y="628904"/>
                </a:lnTo>
                <a:lnTo>
                  <a:pt x="226187" y="636651"/>
                </a:lnTo>
                <a:lnTo>
                  <a:pt x="218948" y="644525"/>
                </a:lnTo>
                <a:lnTo>
                  <a:pt x="209550" y="651764"/>
                </a:lnTo>
                <a:lnTo>
                  <a:pt x="200533" y="658495"/>
                </a:lnTo>
                <a:lnTo>
                  <a:pt x="193040" y="663067"/>
                </a:lnTo>
                <a:lnTo>
                  <a:pt x="185674" y="667385"/>
                </a:lnTo>
                <a:lnTo>
                  <a:pt x="180467" y="670306"/>
                </a:lnTo>
                <a:lnTo>
                  <a:pt x="172085" y="674116"/>
                </a:lnTo>
                <a:lnTo>
                  <a:pt x="163322" y="677545"/>
                </a:lnTo>
                <a:lnTo>
                  <a:pt x="157734" y="680212"/>
                </a:lnTo>
                <a:lnTo>
                  <a:pt x="145923" y="684784"/>
                </a:lnTo>
                <a:lnTo>
                  <a:pt x="133096" y="687959"/>
                </a:lnTo>
                <a:lnTo>
                  <a:pt x="120777" y="690372"/>
                </a:lnTo>
                <a:lnTo>
                  <a:pt x="108585" y="691769"/>
                </a:lnTo>
                <a:lnTo>
                  <a:pt x="97282" y="693039"/>
                </a:lnTo>
                <a:lnTo>
                  <a:pt x="82042" y="693547"/>
                </a:lnTo>
                <a:lnTo>
                  <a:pt x="71882" y="692531"/>
                </a:lnTo>
                <a:lnTo>
                  <a:pt x="63373" y="690880"/>
                </a:lnTo>
                <a:lnTo>
                  <a:pt x="53213" y="688721"/>
                </a:lnTo>
                <a:lnTo>
                  <a:pt x="43053" y="685292"/>
                </a:lnTo>
                <a:lnTo>
                  <a:pt x="34163" y="681355"/>
                </a:lnTo>
                <a:lnTo>
                  <a:pt x="25908" y="677291"/>
                </a:lnTo>
                <a:lnTo>
                  <a:pt x="19685" y="672592"/>
                </a:lnTo>
                <a:lnTo>
                  <a:pt x="13589" y="666623"/>
                </a:lnTo>
                <a:lnTo>
                  <a:pt x="9017" y="660146"/>
                </a:lnTo>
                <a:lnTo>
                  <a:pt x="5080" y="653415"/>
                </a:lnTo>
                <a:lnTo>
                  <a:pt x="3429" y="649478"/>
                </a:lnTo>
                <a:lnTo>
                  <a:pt x="2540" y="646176"/>
                </a:lnTo>
                <a:lnTo>
                  <a:pt x="254" y="637667"/>
                </a:lnTo>
                <a:lnTo>
                  <a:pt x="0" y="629920"/>
                </a:lnTo>
                <a:lnTo>
                  <a:pt x="254" y="621665"/>
                </a:lnTo>
                <a:lnTo>
                  <a:pt x="2540" y="614172"/>
                </a:lnTo>
                <a:lnTo>
                  <a:pt x="5334" y="605409"/>
                </a:lnTo>
                <a:lnTo>
                  <a:pt x="9779" y="597916"/>
                </a:lnTo>
                <a:lnTo>
                  <a:pt x="15240" y="589788"/>
                </a:lnTo>
                <a:lnTo>
                  <a:pt x="21590" y="581533"/>
                </a:lnTo>
                <a:lnTo>
                  <a:pt x="29845" y="573532"/>
                </a:lnTo>
                <a:lnTo>
                  <a:pt x="38227" y="566293"/>
                </a:lnTo>
                <a:lnTo>
                  <a:pt x="46990" y="559054"/>
                </a:lnTo>
                <a:lnTo>
                  <a:pt x="56642" y="552958"/>
                </a:lnTo>
                <a:lnTo>
                  <a:pt x="68707" y="545719"/>
                </a:lnTo>
                <a:lnTo>
                  <a:pt x="77978" y="542163"/>
                </a:lnTo>
                <a:lnTo>
                  <a:pt x="89535" y="536829"/>
                </a:lnTo>
                <a:lnTo>
                  <a:pt x="102362" y="532384"/>
                </a:lnTo>
                <a:lnTo>
                  <a:pt x="115189" y="529463"/>
                </a:lnTo>
                <a:lnTo>
                  <a:pt x="128651" y="527177"/>
                </a:lnTo>
                <a:lnTo>
                  <a:pt x="138684" y="525399"/>
                </a:lnTo>
                <a:lnTo>
                  <a:pt x="148590" y="524510"/>
                </a:lnTo>
                <a:lnTo>
                  <a:pt x="161671" y="524510"/>
                </a:lnTo>
                <a:lnTo>
                  <a:pt x="173228" y="525653"/>
                </a:lnTo>
                <a:lnTo>
                  <a:pt x="183896" y="527177"/>
                </a:lnTo>
                <a:lnTo>
                  <a:pt x="194945" y="529971"/>
                </a:lnTo>
                <a:lnTo>
                  <a:pt x="201803" y="531749"/>
                </a:lnTo>
                <a:lnTo>
                  <a:pt x="208280" y="534416"/>
                </a:lnTo>
                <a:lnTo>
                  <a:pt x="214122" y="536829"/>
                </a:lnTo>
                <a:lnTo>
                  <a:pt x="220218" y="540131"/>
                </a:lnTo>
                <a:lnTo>
                  <a:pt x="220218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1D675F-D4E1-4358-9FE0-8266C5BFA86B}"/>
              </a:ext>
            </a:extLst>
          </p:cNvPr>
          <p:cNvCxnSpPr/>
          <p:nvPr/>
        </p:nvCxnSpPr>
        <p:spPr>
          <a:xfrm flipV="1">
            <a:off x="5228082" y="3505200"/>
            <a:ext cx="385318" cy="32829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FA49A47-34A3-41EE-A187-1428A29747D9}"/>
              </a:ext>
            </a:extLst>
          </p:cNvPr>
          <p:cNvSpPr/>
          <p:nvPr/>
        </p:nvSpPr>
        <p:spPr>
          <a:xfrm>
            <a:off x="5943600" y="36195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F55B2AE-1BFA-499C-B608-40CD85D3B4C6}"/>
              </a:ext>
            </a:extLst>
          </p:cNvPr>
          <p:cNvSpPr/>
          <p:nvPr/>
        </p:nvSpPr>
        <p:spPr>
          <a:xfrm>
            <a:off x="6438900" y="38227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D76C699-0184-4392-A000-47DCFEFFF136}"/>
              </a:ext>
            </a:extLst>
          </p:cNvPr>
          <p:cNvCxnSpPr/>
          <p:nvPr/>
        </p:nvCxnSpPr>
        <p:spPr>
          <a:xfrm>
            <a:off x="6882511" y="3583686"/>
            <a:ext cx="0" cy="8359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BAB286B-2D36-4D35-BE81-B671C4AEE3D1}"/>
              </a:ext>
            </a:extLst>
          </p:cNvPr>
          <p:cNvSpPr/>
          <p:nvPr/>
        </p:nvSpPr>
        <p:spPr>
          <a:xfrm>
            <a:off x="7048500" y="39116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E1871E4-22FE-4E5C-835A-A5736A7457C3}"/>
              </a:ext>
            </a:extLst>
          </p:cNvPr>
          <p:cNvSpPr/>
          <p:nvPr/>
        </p:nvSpPr>
        <p:spPr>
          <a:xfrm>
            <a:off x="7696200" y="38354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8B0E061-29CC-470D-98EA-DBDB97EC8E22}"/>
              </a:ext>
            </a:extLst>
          </p:cNvPr>
          <p:cNvSpPr/>
          <p:nvPr/>
        </p:nvSpPr>
        <p:spPr>
          <a:xfrm>
            <a:off x="8369300" y="4000500"/>
            <a:ext cx="191390" cy="683388"/>
          </a:xfrm>
          <a:custGeom>
            <a:avLst/>
            <a:gdLst/>
            <a:ahLst/>
            <a:cxnLst/>
            <a:rect l="0" t="0" r="0" b="0"/>
            <a:pathLst>
              <a:path w="191390" h="683388">
                <a:moveTo>
                  <a:pt x="191389" y="0"/>
                </a:moveTo>
                <a:lnTo>
                  <a:pt x="191389" y="570611"/>
                </a:lnTo>
                <a:lnTo>
                  <a:pt x="191008" y="570611"/>
                </a:lnTo>
                <a:lnTo>
                  <a:pt x="191389" y="577342"/>
                </a:lnTo>
                <a:lnTo>
                  <a:pt x="191008" y="583946"/>
                </a:lnTo>
                <a:lnTo>
                  <a:pt x="190119" y="590804"/>
                </a:lnTo>
                <a:lnTo>
                  <a:pt x="188468" y="598297"/>
                </a:lnTo>
                <a:lnTo>
                  <a:pt x="185801" y="605155"/>
                </a:lnTo>
                <a:lnTo>
                  <a:pt x="182753" y="612521"/>
                </a:lnTo>
                <a:lnTo>
                  <a:pt x="178943" y="619760"/>
                </a:lnTo>
                <a:lnTo>
                  <a:pt x="174625" y="627380"/>
                </a:lnTo>
                <a:lnTo>
                  <a:pt x="169037" y="635000"/>
                </a:lnTo>
                <a:lnTo>
                  <a:pt x="161671" y="642112"/>
                </a:lnTo>
                <a:lnTo>
                  <a:pt x="154813" y="648843"/>
                </a:lnTo>
                <a:lnTo>
                  <a:pt x="148971" y="653288"/>
                </a:lnTo>
                <a:lnTo>
                  <a:pt x="143256" y="657606"/>
                </a:lnTo>
                <a:lnTo>
                  <a:pt x="139319" y="660527"/>
                </a:lnTo>
                <a:lnTo>
                  <a:pt x="132842" y="664210"/>
                </a:lnTo>
                <a:lnTo>
                  <a:pt x="126111" y="667639"/>
                </a:lnTo>
                <a:lnTo>
                  <a:pt x="121793" y="670179"/>
                </a:lnTo>
                <a:lnTo>
                  <a:pt x="112649" y="674751"/>
                </a:lnTo>
                <a:lnTo>
                  <a:pt x="102743" y="677926"/>
                </a:lnTo>
                <a:lnTo>
                  <a:pt x="93218" y="680212"/>
                </a:lnTo>
                <a:lnTo>
                  <a:pt x="83820" y="681609"/>
                </a:lnTo>
                <a:lnTo>
                  <a:pt x="75057" y="682879"/>
                </a:lnTo>
                <a:lnTo>
                  <a:pt x="63246" y="683387"/>
                </a:lnTo>
                <a:lnTo>
                  <a:pt x="55499" y="682371"/>
                </a:lnTo>
                <a:lnTo>
                  <a:pt x="48895" y="680720"/>
                </a:lnTo>
                <a:lnTo>
                  <a:pt x="41148" y="678561"/>
                </a:lnTo>
                <a:lnTo>
                  <a:pt x="33274" y="675259"/>
                </a:lnTo>
                <a:lnTo>
                  <a:pt x="26289" y="671449"/>
                </a:lnTo>
                <a:lnTo>
                  <a:pt x="20066" y="667385"/>
                </a:lnTo>
                <a:lnTo>
                  <a:pt x="15113" y="662686"/>
                </a:lnTo>
                <a:lnTo>
                  <a:pt x="10414" y="656844"/>
                </a:lnTo>
                <a:lnTo>
                  <a:pt x="6858" y="650494"/>
                </a:lnTo>
                <a:lnTo>
                  <a:pt x="3937" y="643890"/>
                </a:lnTo>
                <a:lnTo>
                  <a:pt x="2667" y="639953"/>
                </a:lnTo>
                <a:lnTo>
                  <a:pt x="1905" y="636651"/>
                </a:lnTo>
                <a:lnTo>
                  <a:pt x="254" y="628269"/>
                </a:lnTo>
                <a:lnTo>
                  <a:pt x="0" y="620649"/>
                </a:lnTo>
                <a:lnTo>
                  <a:pt x="254" y="612521"/>
                </a:lnTo>
                <a:lnTo>
                  <a:pt x="1905" y="605155"/>
                </a:lnTo>
                <a:lnTo>
                  <a:pt x="4191" y="596519"/>
                </a:lnTo>
                <a:lnTo>
                  <a:pt x="7493" y="589153"/>
                </a:lnTo>
                <a:lnTo>
                  <a:pt x="11811" y="581152"/>
                </a:lnTo>
                <a:lnTo>
                  <a:pt x="16637" y="573024"/>
                </a:lnTo>
                <a:lnTo>
                  <a:pt x="22987" y="565150"/>
                </a:lnTo>
                <a:lnTo>
                  <a:pt x="29464" y="558038"/>
                </a:lnTo>
                <a:lnTo>
                  <a:pt x="36195" y="550799"/>
                </a:lnTo>
                <a:lnTo>
                  <a:pt x="43688" y="544830"/>
                </a:lnTo>
                <a:lnTo>
                  <a:pt x="53086" y="537718"/>
                </a:lnTo>
                <a:lnTo>
                  <a:pt x="60198" y="534162"/>
                </a:lnTo>
                <a:lnTo>
                  <a:pt x="69088" y="528828"/>
                </a:lnTo>
                <a:lnTo>
                  <a:pt x="78994" y="524637"/>
                </a:lnTo>
                <a:lnTo>
                  <a:pt x="88900" y="521716"/>
                </a:lnTo>
                <a:lnTo>
                  <a:pt x="99314" y="519430"/>
                </a:lnTo>
                <a:lnTo>
                  <a:pt x="107061" y="517652"/>
                </a:lnTo>
                <a:lnTo>
                  <a:pt x="114681" y="516763"/>
                </a:lnTo>
                <a:lnTo>
                  <a:pt x="124714" y="516763"/>
                </a:lnTo>
                <a:lnTo>
                  <a:pt x="133731" y="517906"/>
                </a:lnTo>
                <a:lnTo>
                  <a:pt x="141986" y="519430"/>
                </a:lnTo>
                <a:lnTo>
                  <a:pt x="150495" y="522224"/>
                </a:lnTo>
                <a:lnTo>
                  <a:pt x="155702" y="523875"/>
                </a:lnTo>
                <a:lnTo>
                  <a:pt x="160782" y="526542"/>
                </a:lnTo>
                <a:lnTo>
                  <a:pt x="165227" y="528828"/>
                </a:lnTo>
                <a:lnTo>
                  <a:pt x="169926" y="532257"/>
                </a:lnTo>
                <a:lnTo>
                  <a:pt x="169926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ED21EFF-3FD1-41B6-9E87-48A9B7E1548F}"/>
              </a:ext>
            </a:extLst>
          </p:cNvPr>
          <p:cNvGrpSpPr/>
          <p:nvPr/>
        </p:nvGrpSpPr>
        <p:grpSpPr>
          <a:xfrm>
            <a:off x="8872664" y="3767265"/>
            <a:ext cx="172043" cy="433449"/>
            <a:chOff x="8872664" y="3767265"/>
            <a:chExt cx="172043" cy="43344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10AE3FD-5CA7-43D4-9508-37A6E203590C}"/>
                </a:ext>
              </a:extLst>
            </p:cNvPr>
            <p:cNvSpPr/>
            <p:nvPr/>
          </p:nvSpPr>
          <p:spPr>
            <a:xfrm>
              <a:off x="8872664" y="3767265"/>
              <a:ext cx="164223" cy="171439"/>
            </a:xfrm>
            <a:custGeom>
              <a:avLst/>
              <a:gdLst/>
              <a:ahLst/>
              <a:cxnLst/>
              <a:rect l="0" t="0" r="0" b="0"/>
              <a:pathLst>
                <a:path w="164223" h="171439">
                  <a:moveTo>
                    <a:pt x="5865" y="169821"/>
                  </a:moveTo>
                  <a:lnTo>
                    <a:pt x="7820" y="171438"/>
                  </a:lnTo>
                  <a:lnTo>
                    <a:pt x="86021" y="132622"/>
                  </a:lnTo>
                  <a:lnTo>
                    <a:pt x="164222" y="82484"/>
                  </a:lnTo>
                  <a:lnTo>
                    <a:pt x="152493" y="82484"/>
                  </a:lnTo>
                  <a:lnTo>
                    <a:pt x="91886" y="72780"/>
                  </a:lnTo>
                  <a:lnTo>
                    <a:pt x="58651" y="58224"/>
                  </a:lnTo>
                  <a:lnTo>
                    <a:pt x="23460" y="37199"/>
                  </a:lnTo>
                  <a:lnTo>
                    <a:pt x="7820" y="16173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FA3880-B67B-46E0-AE64-40C36D0B37C8}"/>
                </a:ext>
              </a:extLst>
            </p:cNvPr>
            <p:cNvSpPr/>
            <p:nvPr/>
          </p:nvSpPr>
          <p:spPr>
            <a:xfrm>
              <a:off x="8880484" y="3941937"/>
              <a:ext cx="164223" cy="147180"/>
            </a:xfrm>
            <a:custGeom>
              <a:avLst/>
              <a:gdLst/>
              <a:ahLst/>
              <a:cxnLst/>
              <a:rect l="0" t="0" r="0" b="0"/>
              <a:pathLst>
                <a:path w="164223" h="147180">
                  <a:moveTo>
                    <a:pt x="158357" y="147179"/>
                  </a:moveTo>
                  <a:lnTo>
                    <a:pt x="160312" y="140710"/>
                  </a:lnTo>
                  <a:lnTo>
                    <a:pt x="162267" y="129388"/>
                  </a:lnTo>
                  <a:lnTo>
                    <a:pt x="164222" y="116449"/>
                  </a:lnTo>
                  <a:lnTo>
                    <a:pt x="162267" y="100276"/>
                  </a:lnTo>
                  <a:lnTo>
                    <a:pt x="150538" y="77633"/>
                  </a:lnTo>
                  <a:lnTo>
                    <a:pt x="138807" y="61459"/>
                  </a:lnTo>
                  <a:lnTo>
                    <a:pt x="127077" y="50138"/>
                  </a:lnTo>
                  <a:lnTo>
                    <a:pt x="109481" y="35581"/>
                  </a:lnTo>
                  <a:lnTo>
                    <a:pt x="89931" y="24260"/>
                  </a:lnTo>
                  <a:lnTo>
                    <a:pt x="80156" y="17791"/>
                  </a:lnTo>
                  <a:lnTo>
                    <a:pt x="50831" y="8087"/>
                  </a:lnTo>
                  <a:lnTo>
                    <a:pt x="0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F52568F-9C4C-4F3B-B690-17E8082D8DC3}"/>
                </a:ext>
              </a:extLst>
            </p:cNvPr>
            <p:cNvSpPr/>
            <p:nvPr/>
          </p:nvSpPr>
          <p:spPr>
            <a:xfrm>
              <a:off x="8900034" y="4013101"/>
              <a:ext cx="123168" cy="187613"/>
            </a:xfrm>
            <a:custGeom>
              <a:avLst/>
              <a:gdLst/>
              <a:ahLst/>
              <a:cxnLst/>
              <a:rect l="0" t="0" r="0" b="0"/>
              <a:pathLst>
                <a:path w="123168" h="187613">
                  <a:moveTo>
                    <a:pt x="27371" y="187612"/>
                  </a:moveTo>
                  <a:lnTo>
                    <a:pt x="21506" y="184377"/>
                  </a:lnTo>
                  <a:lnTo>
                    <a:pt x="17595" y="177908"/>
                  </a:lnTo>
                  <a:lnTo>
                    <a:pt x="11731" y="166586"/>
                  </a:lnTo>
                  <a:lnTo>
                    <a:pt x="5865" y="145561"/>
                  </a:lnTo>
                  <a:lnTo>
                    <a:pt x="0" y="113214"/>
                  </a:lnTo>
                  <a:lnTo>
                    <a:pt x="1955" y="98658"/>
                  </a:lnTo>
                  <a:lnTo>
                    <a:pt x="7820" y="66311"/>
                  </a:lnTo>
                  <a:lnTo>
                    <a:pt x="21506" y="45285"/>
                  </a:lnTo>
                  <a:lnTo>
                    <a:pt x="35190" y="33964"/>
                  </a:lnTo>
                  <a:lnTo>
                    <a:pt x="58651" y="24260"/>
                  </a:lnTo>
                  <a:lnTo>
                    <a:pt x="123167" y="0"/>
                  </a:lnTo>
                </a:path>
              </a:pathLst>
            </a:custGeom>
            <a:ln w="32258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39D820-C7B6-4BFF-9B6B-BC8C854AE651}"/>
              </a:ext>
            </a:extLst>
          </p:cNvPr>
          <p:cNvCxnSpPr/>
          <p:nvPr/>
        </p:nvCxnSpPr>
        <p:spPr>
          <a:xfrm>
            <a:off x="9422511" y="3583686"/>
            <a:ext cx="0" cy="8359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B26BD42-0394-41C9-936B-5E8A330AF344}"/>
              </a:ext>
            </a:extLst>
          </p:cNvPr>
          <p:cNvCxnSpPr/>
          <p:nvPr/>
        </p:nvCxnSpPr>
        <p:spPr>
          <a:xfrm>
            <a:off x="9359011" y="3583686"/>
            <a:ext cx="0" cy="83591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2BE5D5F-6A88-4B93-82C7-92216BFD3FF4}"/>
              </a:ext>
            </a:extLst>
          </p:cNvPr>
          <p:cNvSpPr txBox="1"/>
          <p:nvPr/>
        </p:nvSpPr>
        <p:spPr>
          <a:xfrm>
            <a:off x="1282700" y="3048000"/>
            <a:ext cx="782347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- 18"/>
              </a:rPr>
              <a:t>   De -  ta     de -  ta        </a:t>
            </a:r>
            <a:r>
              <a:rPr lang="en-US" dirty="0" err="1">
                <a:solidFill>
                  <a:srgbClr val="000000"/>
                </a:solidFill>
                <a:latin typeface="Arial - 18"/>
              </a:rPr>
              <a:t>tsu</a:t>
            </a:r>
            <a:r>
              <a:rPr lang="en-US" dirty="0">
                <a:solidFill>
                  <a:srgbClr val="000000"/>
                </a:solidFill>
                <a:latin typeface="Arial - 18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Arial - 18"/>
              </a:rPr>
              <a:t>ki</a:t>
            </a:r>
            <a:r>
              <a:rPr lang="en-US" dirty="0">
                <a:solidFill>
                  <a:srgbClr val="000000"/>
                </a:solidFill>
                <a:latin typeface="Arial - 18"/>
              </a:rPr>
              <a:t> -  </a:t>
            </a:r>
            <a:r>
              <a:rPr lang="en-US" dirty="0" err="1">
                <a:solidFill>
                  <a:srgbClr val="000000"/>
                </a:solidFill>
                <a:latin typeface="Arial - 18"/>
              </a:rPr>
              <a:t>ga.</a:t>
            </a:r>
            <a:r>
              <a:rPr lang="en-US" dirty="0">
                <a:solidFill>
                  <a:srgbClr val="000000"/>
                </a:solidFill>
                <a:latin typeface="Arial - 18"/>
              </a:rPr>
              <a:t>	 </a:t>
            </a:r>
            <a:r>
              <a:rPr lang="it-IT" dirty="0">
                <a:solidFill>
                  <a:srgbClr val="000000"/>
                </a:solidFill>
                <a:latin typeface="Arial - 18"/>
              </a:rPr>
              <a:t>Ma  -    ru -   i,   Ma  -     ru  - i</a:t>
            </a:r>
            <a:endParaRPr lang="en-US" dirty="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17FFD3-7F14-4C99-9E56-945D5A83DB86}"/>
              </a:ext>
            </a:extLst>
          </p:cNvPr>
          <p:cNvSpPr txBox="1"/>
          <p:nvPr/>
        </p:nvSpPr>
        <p:spPr>
          <a:xfrm>
            <a:off x="1181100" y="4915790"/>
            <a:ext cx="76915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rial - 18"/>
              </a:rPr>
              <a:t>    ma - n - ma - ru -  i.	    O - bo - n - o     yo -  na	   tsu  -   ki   -   ga.</a:t>
            </a:r>
            <a:endParaRPr lang="en-US" dirty="0">
              <a:solidFill>
                <a:srgbClr val="000000"/>
              </a:solidFill>
              <a:latin typeface="Arial - 18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4F3C1FA-0447-4D33-882D-49AC8C0A5D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5400"/>
            <a:ext cx="1892554" cy="152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F60AC0-89DE-4B1E-BD52-EE5322CA1318}"/>
              </a:ext>
            </a:extLst>
          </p:cNvPr>
          <p:cNvSpPr/>
          <p:nvPr/>
        </p:nvSpPr>
        <p:spPr>
          <a:xfrm>
            <a:off x="1600200" y="1930400"/>
            <a:ext cx="200026" cy="700152"/>
          </a:xfrm>
          <a:custGeom>
            <a:avLst/>
            <a:gdLst/>
            <a:ahLst/>
            <a:cxnLst/>
            <a:rect l="0" t="0" r="0" b="0"/>
            <a:pathLst>
              <a:path w="200026" h="700152">
                <a:moveTo>
                  <a:pt x="200025" y="0"/>
                </a:moveTo>
                <a:lnTo>
                  <a:pt x="200025" y="584708"/>
                </a:lnTo>
                <a:lnTo>
                  <a:pt x="199644" y="584708"/>
                </a:lnTo>
                <a:lnTo>
                  <a:pt x="200025" y="591439"/>
                </a:lnTo>
                <a:lnTo>
                  <a:pt x="199644" y="598297"/>
                </a:lnTo>
                <a:lnTo>
                  <a:pt x="198628" y="605409"/>
                </a:lnTo>
                <a:lnTo>
                  <a:pt x="196977" y="613029"/>
                </a:lnTo>
                <a:lnTo>
                  <a:pt x="194183" y="620141"/>
                </a:lnTo>
                <a:lnTo>
                  <a:pt x="191008" y="627634"/>
                </a:lnTo>
                <a:lnTo>
                  <a:pt x="186944" y="635000"/>
                </a:lnTo>
                <a:lnTo>
                  <a:pt x="182499" y="642747"/>
                </a:lnTo>
                <a:lnTo>
                  <a:pt x="176657" y="650621"/>
                </a:lnTo>
                <a:lnTo>
                  <a:pt x="169037" y="657860"/>
                </a:lnTo>
                <a:lnTo>
                  <a:pt x="161798" y="664718"/>
                </a:lnTo>
                <a:lnTo>
                  <a:pt x="155702" y="669417"/>
                </a:lnTo>
                <a:lnTo>
                  <a:pt x="149733" y="673735"/>
                </a:lnTo>
                <a:lnTo>
                  <a:pt x="145542" y="676783"/>
                </a:lnTo>
                <a:lnTo>
                  <a:pt x="138684" y="680593"/>
                </a:lnTo>
                <a:lnTo>
                  <a:pt x="131699" y="684149"/>
                </a:lnTo>
                <a:lnTo>
                  <a:pt x="127254" y="686689"/>
                </a:lnTo>
                <a:lnTo>
                  <a:pt x="117729" y="691388"/>
                </a:lnTo>
                <a:lnTo>
                  <a:pt x="107315" y="694563"/>
                </a:lnTo>
                <a:lnTo>
                  <a:pt x="97409" y="697103"/>
                </a:lnTo>
                <a:lnTo>
                  <a:pt x="87630" y="698500"/>
                </a:lnTo>
                <a:lnTo>
                  <a:pt x="78486" y="699643"/>
                </a:lnTo>
                <a:lnTo>
                  <a:pt x="66167" y="700151"/>
                </a:lnTo>
                <a:lnTo>
                  <a:pt x="57912" y="699262"/>
                </a:lnTo>
                <a:lnTo>
                  <a:pt x="51054" y="697484"/>
                </a:lnTo>
                <a:lnTo>
                  <a:pt x="42926" y="695325"/>
                </a:lnTo>
                <a:lnTo>
                  <a:pt x="34798" y="691896"/>
                </a:lnTo>
                <a:lnTo>
                  <a:pt x="27559" y="687959"/>
                </a:lnTo>
                <a:lnTo>
                  <a:pt x="20955" y="683768"/>
                </a:lnTo>
                <a:lnTo>
                  <a:pt x="15875" y="679069"/>
                </a:lnTo>
                <a:lnTo>
                  <a:pt x="10922" y="672973"/>
                </a:lnTo>
                <a:lnTo>
                  <a:pt x="7239" y="666496"/>
                </a:lnTo>
                <a:lnTo>
                  <a:pt x="4064" y="659638"/>
                </a:lnTo>
                <a:lnTo>
                  <a:pt x="2794" y="655701"/>
                </a:lnTo>
                <a:lnTo>
                  <a:pt x="1905" y="652399"/>
                </a:lnTo>
                <a:lnTo>
                  <a:pt x="254" y="643763"/>
                </a:lnTo>
                <a:lnTo>
                  <a:pt x="0" y="636016"/>
                </a:lnTo>
                <a:lnTo>
                  <a:pt x="254" y="627634"/>
                </a:lnTo>
                <a:lnTo>
                  <a:pt x="1905" y="620141"/>
                </a:lnTo>
                <a:lnTo>
                  <a:pt x="4318" y="611251"/>
                </a:lnTo>
                <a:lnTo>
                  <a:pt x="7874" y="603631"/>
                </a:lnTo>
                <a:lnTo>
                  <a:pt x="12319" y="595376"/>
                </a:lnTo>
                <a:lnTo>
                  <a:pt x="17399" y="587121"/>
                </a:lnTo>
                <a:lnTo>
                  <a:pt x="24003" y="579120"/>
                </a:lnTo>
                <a:lnTo>
                  <a:pt x="30861" y="571754"/>
                </a:lnTo>
                <a:lnTo>
                  <a:pt x="37846" y="564388"/>
                </a:lnTo>
                <a:lnTo>
                  <a:pt x="45720" y="558292"/>
                </a:lnTo>
                <a:lnTo>
                  <a:pt x="55372" y="550926"/>
                </a:lnTo>
                <a:lnTo>
                  <a:pt x="62865" y="547370"/>
                </a:lnTo>
                <a:lnTo>
                  <a:pt x="72136" y="541909"/>
                </a:lnTo>
                <a:lnTo>
                  <a:pt x="82550" y="537591"/>
                </a:lnTo>
                <a:lnTo>
                  <a:pt x="92964" y="534670"/>
                </a:lnTo>
                <a:lnTo>
                  <a:pt x="103759" y="532130"/>
                </a:lnTo>
                <a:lnTo>
                  <a:pt x="111887" y="530479"/>
                </a:lnTo>
                <a:lnTo>
                  <a:pt x="119888" y="529590"/>
                </a:lnTo>
                <a:lnTo>
                  <a:pt x="130302" y="529590"/>
                </a:lnTo>
                <a:lnTo>
                  <a:pt x="139700" y="530733"/>
                </a:lnTo>
                <a:lnTo>
                  <a:pt x="148336" y="532130"/>
                </a:lnTo>
                <a:lnTo>
                  <a:pt x="157353" y="535051"/>
                </a:lnTo>
                <a:lnTo>
                  <a:pt x="162687" y="536829"/>
                </a:lnTo>
                <a:lnTo>
                  <a:pt x="168021" y="539496"/>
                </a:lnTo>
                <a:lnTo>
                  <a:pt x="172720" y="541909"/>
                </a:lnTo>
                <a:lnTo>
                  <a:pt x="177673" y="545465"/>
                </a:lnTo>
                <a:lnTo>
                  <a:pt x="177673" y="0"/>
                </a:lnTo>
                <a:close/>
              </a:path>
            </a:pathLst>
          </a:custGeom>
          <a:solidFill>
            <a:srgbClr val="000000"/>
          </a:solidFill>
          <a:ln w="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192A7-9259-40B6-AD46-A8A67EE4E302}"/>
              </a:ext>
            </a:extLst>
          </p:cNvPr>
          <p:cNvSpPr txBox="1"/>
          <p:nvPr/>
        </p:nvSpPr>
        <p:spPr>
          <a:xfrm>
            <a:off x="965200" y="736600"/>
            <a:ext cx="529729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FFD700"/>
                </a:solidFill>
                <a:latin typeface="Arial - 36"/>
              </a:rPr>
              <a:t>Let's add some ostinatos!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64FC66-678A-4019-99C6-0FFDAC82E888}"/>
              </a:ext>
            </a:extLst>
          </p:cNvPr>
          <p:cNvSpPr/>
          <p:nvPr/>
        </p:nvSpPr>
        <p:spPr>
          <a:xfrm>
            <a:off x="825627" y="1373505"/>
            <a:ext cx="4813936" cy="2145031"/>
          </a:xfrm>
          <a:custGeom>
            <a:avLst/>
            <a:gdLst/>
            <a:ahLst/>
            <a:cxnLst/>
            <a:rect l="0" t="0" r="0" b="0"/>
            <a:pathLst>
              <a:path w="4813936" h="2145031">
                <a:moveTo>
                  <a:pt x="802386" y="0"/>
                </a:moveTo>
                <a:lnTo>
                  <a:pt x="4091559" y="0"/>
                </a:lnTo>
                <a:lnTo>
                  <a:pt x="4172077" y="7239"/>
                </a:lnTo>
                <a:lnTo>
                  <a:pt x="4316222" y="24892"/>
                </a:lnTo>
                <a:lnTo>
                  <a:pt x="4452747" y="60833"/>
                </a:lnTo>
                <a:lnTo>
                  <a:pt x="4517009" y="78486"/>
                </a:lnTo>
                <a:lnTo>
                  <a:pt x="4629658" y="128651"/>
                </a:lnTo>
                <a:lnTo>
                  <a:pt x="4709541" y="185928"/>
                </a:lnTo>
                <a:lnTo>
                  <a:pt x="4749801" y="218186"/>
                </a:lnTo>
                <a:lnTo>
                  <a:pt x="4790059" y="282321"/>
                </a:lnTo>
                <a:lnTo>
                  <a:pt x="4805807" y="318262"/>
                </a:lnTo>
                <a:lnTo>
                  <a:pt x="4805807" y="335915"/>
                </a:lnTo>
                <a:lnTo>
                  <a:pt x="4813935" y="357505"/>
                </a:lnTo>
                <a:lnTo>
                  <a:pt x="4813935" y="1787525"/>
                </a:lnTo>
                <a:lnTo>
                  <a:pt x="4805807" y="1805559"/>
                </a:lnTo>
                <a:lnTo>
                  <a:pt x="4805807" y="1823466"/>
                </a:lnTo>
                <a:lnTo>
                  <a:pt x="4790059" y="1859026"/>
                </a:lnTo>
                <a:lnTo>
                  <a:pt x="4749801" y="1923288"/>
                </a:lnTo>
                <a:lnTo>
                  <a:pt x="4669917" y="1984121"/>
                </a:lnTo>
                <a:lnTo>
                  <a:pt x="4629658" y="2012696"/>
                </a:lnTo>
                <a:lnTo>
                  <a:pt x="4517009" y="2062861"/>
                </a:lnTo>
                <a:lnTo>
                  <a:pt x="4388612" y="2098548"/>
                </a:lnTo>
                <a:lnTo>
                  <a:pt x="4316222" y="2116455"/>
                </a:lnTo>
                <a:lnTo>
                  <a:pt x="4172077" y="2134362"/>
                </a:lnTo>
                <a:lnTo>
                  <a:pt x="4091559" y="2141347"/>
                </a:lnTo>
                <a:lnTo>
                  <a:pt x="4051935" y="2141347"/>
                </a:lnTo>
                <a:lnTo>
                  <a:pt x="4011676" y="2145030"/>
                </a:lnTo>
                <a:lnTo>
                  <a:pt x="802386" y="2145030"/>
                </a:lnTo>
                <a:lnTo>
                  <a:pt x="753872" y="2141347"/>
                </a:lnTo>
                <a:lnTo>
                  <a:pt x="714248" y="2141347"/>
                </a:lnTo>
                <a:lnTo>
                  <a:pt x="633730" y="2134362"/>
                </a:lnTo>
                <a:lnTo>
                  <a:pt x="489585" y="2116455"/>
                </a:lnTo>
                <a:lnTo>
                  <a:pt x="353060" y="2080514"/>
                </a:lnTo>
                <a:lnTo>
                  <a:pt x="288925" y="2062861"/>
                </a:lnTo>
                <a:lnTo>
                  <a:pt x="176911" y="2012696"/>
                </a:lnTo>
                <a:lnTo>
                  <a:pt x="96266" y="1955546"/>
                </a:lnTo>
                <a:lnTo>
                  <a:pt x="56007" y="1923288"/>
                </a:lnTo>
                <a:lnTo>
                  <a:pt x="16383" y="1859026"/>
                </a:lnTo>
                <a:lnTo>
                  <a:pt x="0" y="1823466"/>
                </a:lnTo>
                <a:lnTo>
                  <a:pt x="0" y="318262"/>
                </a:lnTo>
                <a:lnTo>
                  <a:pt x="16383" y="282321"/>
                </a:lnTo>
                <a:lnTo>
                  <a:pt x="56007" y="218186"/>
                </a:lnTo>
                <a:lnTo>
                  <a:pt x="136652" y="157353"/>
                </a:lnTo>
                <a:lnTo>
                  <a:pt x="176911" y="128651"/>
                </a:lnTo>
                <a:lnTo>
                  <a:pt x="288925" y="78486"/>
                </a:lnTo>
                <a:lnTo>
                  <a:pt x="417195" y="42926"/>
                </a:lnTo>
                <a:lnTo>
                  <a:pt x="489585" y="24892"/>
                </a:lnTo>
                <a:lnTo>
                  <a:pt x="633730" y="7239"/>
                </a:lnTo>
                <a:lnTo>
                  <a:pt x="714248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49E285-8548-4EF9-B18B-1BFCFD30D2F6}"/>
              </a:ext>
            </a:extLst>
          </p:cNvPr>
          <p:cNvGrpSpPr/>
          <p:nvPr/>
        </p:nvGrpSpPr>
        <p:grpSpPr>
          <a:xfrm>
            <a:off x="1028700" y="1612900"/>
            <a:ext cx="4400550" cy="1304164"/>
            <a:chOff x="1028700" y="1612900"/>
            <a:chExt cx="4400550" cy="13041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FCA119-832C-412F-8930-ECE43C2CDC25}"/>
                </a:ext>
              </a:extLst>
            </p:cNvPr>
            <p:cNvCxnSpPr/>
            <p:nvPr/>
          </p:nvCxnSpPr>
          <p:spPr>
            <a:xfrm>
              <a:off x="1080897" y="1820799"/>
              <a:ext cx="433171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BC1674-34AC-43EE-9246-3D0ED72B1952}"/>
                </a:ext>
              </a:extLst>
            </p:cNvPr>
            <p:cNvCxnSpPr/>
            <p:nvPr/>
          </p:nvCxnSpPr>
          <p:spPr>
            <a:xfrm>
              <a:off x="1105789" y="2003679"/>
              <a:ext cx="429844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230409-B804-4DF5-811C-06757D7C1D8D}"/>
                </a:ext>
              </a:extLst>
            </p:cNvPr>
            <p:cNvCxnSpPr/>
            <p:nvPr/>
          </p:nvCxnSpPr>
          <p:spPr>
            <a:xfrm>
              <a:off x="1105789" y="2203323"/>
              <a:ext cx="432346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4F6C54-CEA8-4898-94BE-0CD3AED860DA}"/>
                </a:ext>
              </a:extLst>
            </p:cNvPr>
            <p:cNvCxnSpPr/>
            <p:nvPr/>
          </p:nvCxnSpPr>
          <p:spPr>
            <a:xfrm>
              <a:off x="1072515" y="2394458"/>
              <a:ext cx="43150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B20779-139F-456C-9FC8-04719758BEA6}"/>
                </a:ext>
              </a:extLst>
            </p:cNvPr>
            <p:cNvCxnSpPr/>
            <p:nvPr/>
          </p:nvCxnSpPr>
          <p:spPr>
            <a:xfrm>
              <a:off x="1055878" y="2602357"/>
              <a:ext cx="436499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6D642F-0598-4A35-AE7A-BB935BE053A0}"/>
                </a:ext>
              </a:extLst>
            </p:cNvPr>
            <p:cNvSpPr/>
            <p:nvPr/>
          </p:nvSpPr>
          <p:spPr>
            <a:xfrm>
              <a:off x="1028700" y="1612900"/>
              <a:ext cx="446914" cy="1304164"/>
            </a:xfrm>
            <a:custGeom>
              <a:avLst/>
              <a:gdLst/>
              <a:ahLst/>
              <a:cxnLst/>
              <a:rect l="0" t="0" r="0" b="0"/>
              <a:pathLst>
                <a:path w="446914" h="1304164">
                  <a:moveTo>
                    <a:pt x="302133" y="953262"/>
                  </a:moveTo>
                  <a:lnTo>
                    <a:pt x="254000" y="697992"/>
                  </a:lnTo>
                  <a:lnTo>
                    <a:pt x="240157" y="702564"/>
                  </a:lnTo>
                  <a:lnTo>
                    <a:pt x="226695" y="710819"/>
                  </a:lnTo>
                  <a:lnTo>
                    <a:pt x="213868" y="721106"/>
                  </a:lnTo>
                  <a:lnTo>
                    <a:pt x="202057" y="735838"/>
                  </a:lnTo>
                  <a:lnTo>
                    <a:pt x="191389" y="749808"/>
                  </a:lnTo>
                  <a:lnTo>
                    <a:pt x="184023" y="765683"/>
                  </a:lnTo>
                  <a:lnTo>
                    <a:pt x="179959" y="781304"/>
                  </a:lnTo>
                  <a:lnTo>
                    <a:pt x="179451" y="808863"/>
                  </a:lnTo>
                  <a:lnTo>
                    <a:pt x="182118" y="820928"/>
                  </a:lnTo>
                  <a:lnTo>
                    <a:pt x="192151" y="846709"/>
                  </a:lnTo>
                  <a:lnTo>
                    <a:pt x="205359" y="865251"/>
                  </a:lnTo>
                  <a:lnTo>
                    <a:pt x="223393" y="881126"/>
                  </a:lnTo>
                  <a:lnTo>
                    <a:pt x="223393" y="895223"/>
                  </a:lnTo>
                  <a:lnTo>
                    <a:pt x="205994" y="886841"/>
                  </a:lnTo>
                  <a:lnTo>
                    <a:pt x="190627" y="877316"/>
                  </a:lnTo>
                  <a:lnTo>
                    <a:pt x="164084" y="851281"/>
                  </a:lnTo>
                  <a:lnTo>
                    <a:pt x="156845" y="841248"/>
                  </a:lnTo>
                  <a:lnTo>
                    <a:pt x="146177" y="821690"/>
                  </a:lnTo>
                  <a:lnTo>
                    <a:pt x="137668" y="790575"/>
                  </a:lnTo>
                  <a:lnTo>
                    <a:pt x="136271" y="767715"/>
                  </a:lnTo>
                  <a:lnTo>
                    <a:pt x="138049" y="742315"/>
                  </a:lnTo>
                  <a:lnTo>
                    <a:pt x="153035" y="695960"/>
                  </a:lnTo>
                  <a:lnTo>
                    <a:pt x="165354" y="674243"/>
                  </a:lnTo>
                  <a:lnTo>
                    <a:pt x="196850" y="636905"/>
                  </a:lnTo>
                  <a:lnTo>
                    <a:pt x="215265" y="622427"/>
                  </a:lnTo>
                  <a:lnTo>
                    <a:pt x="237363" y="612013"/>
                  </a:lnTo>
                  <a:lnTo>
                    <a:pt x="215646" y="498221"/>
                  </a:lnTo>
                  <a:lnTo>
                    <a:pt x="225552" y="487553"/>
                  </a:lnTo>
                  <a:lnTo>
                    <a:pt x="235585" y="478663"/>
                  </a:lnTo>
                  <a:lnTo>
                    <a:pt x="261239" y="606171"/>
                  </a:lnTo>
                  <a:lnTo>
                    <a:pt x="284734" y="602996"/>
                  </a:lnTo>
                  <a:lnTo>
                    <a:pt x="306324" y="603758"/>
                  </a:lnTo>
                  <a:lnTo>
                    <a:pt x="323088" y="606552"/>
                  </a:lnTo>
                  <a:lnTo>
                    <a:pt x="339090" y="611251"/>
                  </a:lnTo>
                  <a:lnTo>
                    <a:pt x="354330" y="618617"/>
                  </a:lnTo>
                  <a:lnTo>
                    <a:pt x="368300" y="626999"/>
                  </a:lnTo>
                  <a:lnTo>
                    <a:pt x="381127" y="636905"/>
                  </a:lnTo>
                  <a:lnTo>
                    <a:pt x="392811" y="648208"/>
                  </a:lnTo>
                  <a:lnTo>
                    <a:pt x="404114" y="661416"/>
                  </a:lnTo>
                  <a:lnTo>
                    <a:pt x="413512" y="674243"/>
                  </a:lnTo>
                  <a:lnTo>
                    <a:pt x="422021" y="689229"/>
                  </a:lnTo>
                  <a:lnTo>
                    <a:pt x="429387" y="704977"/>
                  </a:lnTo>
                  <a:lnTo>
                    <a:pt x="436118" y="721995"/>
                  </a:lnTo>
                  <a:lnTo>
                    <a:pt x="440817" y="739521"/>
                  </a:lnTo>
                  <a:lnTo>
                    <a:pt x="444119" y="757301"/>
                  </a:lnTo>
                  <a:lnTo>
                    <a:pt x="446278" y="775716"/>
                  </a:lnTo>
                  <a:lnTo>
                    <a:pt x="446913" y="794258"/>
                  </a:lnTo>
                  <a:lnTo>
                    <a:pt x="444754" y="821690"/>
                  </a:lnTo>
                  <a:lnTo>
                    <a:pt x="439547" y="848741"/>
                  </a:lnTo>
                  <a:lnTo>
                    <a:pt x="430149" y="875284"/>
                  </a:lnTo>
                  <a:lnTo>
                    <a:pt x="420878" y="893064"/>
                  </a:lnTo>
                  <a:lnTo>
                    <a:pt x="410210" y="910082"/>
                  </a:lnTo>
                  <a:lnTo>
                    <a:pt x="401320" y="921004"/>
                  </a:lnTo>
                  <a:lnTo>
                    <a:pt x="386334" y="934974"/>
                  </a:lnTo>
                  <a:lnTo>
                    <a:pt x="381508" y="939927"/>
                  </a:lnTo>
                  <a:lnTo>
                    <a:pt x="369697" y="948309"/>
                  </a:lnTo>
                  <a:lnTo>
                    <a:pt x="357632" y="956691"/>
                  </a:lnTo>
                  <a:lnTo>
                    <a:pt x="344424" y="963295"/>
                  </a:lnTo>
                  <a:lnTo>
                    <a:pt x="331216" y="970280"/>
                  </a:lnTo>
                  <a:lnTo>
                    <a:pt x="335153" y="994029"/>
                  </a:lnTo>
                  <a:lnTo>
                    <a:pt x="338328" y="1013587"/>
                  </a:lnTo>
                  <a:lnTo>
                    <a:pt x="352933" y="1077849"/>
                  </a:lnTo>
                  <a:lnTo>
                    <a:pt x="353822" y="1077849"/>
                  </a:lnTo>
                  <a:lnTo>
                    <a:pt x="357632" y="1100201"/>
                  </a:lnTo>
                  <a:lnTo>
                    <a:pt x="360807" y="1119505"/>
                  </a:lnTo>
                  <a:lnTo>
                    <a:pt x="364363" y="1144778"/>
                  </a:lnTo>
                  <a:lnTo>
                    <a:pt x="365760" y="1170940"/>
                  </a:lnTo>
                  <a:lnTo>
                    <a:pt x="364363" y="1188720"/>
                  </a:lnTo>
                  <a:lnTo>
                    <a:pt x="360807" y="1207008"/>
                  </a:lnTo>
                  <a:lnTo>
                    <a:pt x="355092" y="1223391"/>
                  </a:lnTo>
                  <a:lnTo>
                    <a:pt x="347599" y="1239901"/>
                  </a:lnTo>
                  <a:lnTo>
                    <a:pt x="336931" y="1253236"/>
                  </a:lnTo>
                  <a:lnTo>
                    <a:pt x="325628" y="1266063"/>
                  </a:lnTo>
                  <a:lnTo>
                    <a:pt x="312420" y="1277239"/>
                  </a:lnTo>
                  <a:lnTo>
                    <a:pt x="305308" y="1281684"/>
                  </a:lnTo>
                  <a:lnTo>
                    <a:pt x="282575" y="1293876"/>
                  </a:lnTo>
                  <a:lnTo>
                    <a:pt x="265684" y="1299210"/>
                  </a:lnTo>
                  <a:lnTo>
                    <a:pt x="248666" y="1302131"/>
                  </a:lnTo>
                  <a:lnTo>
                    <a:pt x="231394" y="1304163"/>
                  </a:lnTo>
                  <a:lnTo>
                    <a:pt x="218186" y="1303401"/>
                  </a:lnTo>
                  <a:lnTo>
                    <a:pt x="193929" y="1299718"/>
                  </a:lnTo>
                  <a:lnTo>
                    <a:pt x="182499" y="1296670"/>
                  </a:lnTo>
                  <a:lnTo>
                    <a:pt x="160782" y="1287145"/>
                  </a:lnTo>
                  <a:lnTo>
                    <a:pt x="141605" y="1274318"/>
                  </a:lnTo>
                  <a:lnTo>
                    <a:pt x="131699" y="1265174"/>
                  </a:lnTo>
                  <a:lnTo>
                    <a:pt x="117094" y="1247394"/>
                  </a:lnTo>
                  <a:lnTo>
                    <a:pt x="107442" y="1226185"/>
                  </a:lnTo>
                  <a:lnTo>
                    <a:pt x="104267" y="1215898"/>
                  </a:lnTo>
                  <a:lnTo>
                    <a:pt x="101854" y="1189609"/>
                  </a:lnTo>
                  <a:lnTo>
                    <a:pt x="102235" y="1161288"/>
                  </a:lnTo>
                  <a:lnTo>
                    <a:pt x="112776" y="1130554"/>
                  </a:lnTo>
                  <a:lnTo>
                    <a:pt x="122809" y="1117854"/>
                  </a:lnTo>
                  <a:lnTo>
                    <a:pt x="134239" y="1106551"/>
                  </a:lnTo>
                  <a:lnTo>
                    <a:pt x="147701" y="1099058"/>
                  </a:lnTo>
                  <a:lnTo>
                    <a:pt x="177419" y="1093724"/>
                  </a:lnTo>
                  <a:lnTo>
                    <a:pt x="192151" y="1094613"/>
                  </a:lnTo>
                  <a:lnTo>
                    <a:pt x="211963" y="1102106"/>
                  </a:lnTo>
                  <a:lnTo>
                    <a:pt x="230632" y="1117854"/>
                  </a:lnTo>
                  <a:lnTo>
                    <a:pt x="243713" y="1138047"/>
                  </a:lnTo>
                  <a:lnTo>
                    <a:pt x="252730" y="1170178"/>
                  </a:lnTo>
                  <a:lnTo>
                    <a:pt x="252730" y="1186688"/>
                  </a:lnTo>
                  <a:lnTo>
                    <a:pt x="247269" y="1211199"/>
                  </a:lnTo>
                  <a:lnTo>
                    <a:pt x="240157" y="1225804"/>
                  </a:lnTo>
                  <a:lnTo>
                    <a:pt x="230632" y="1239012"/>
                  </a:lnTo>
                  <a:lnTo>
                    <a:pt x="225171" y="1243457"/>
                  </a:lnTo>
                  <a:lnTo>
                    <a:pt x="220599" y="1248156"/>
                  </a:lnTo>
                  <a:lnTo>
                    <a:pt x="209931" y="1255649"/>
                  </a:lnTo>
                  <a:lnTo>
                    <a:pt x="185420" y="1263904"/>
                  </a:lnTo>
                  <a:lnTo>
                    <a:pt x="193929" y="1268857"/>
                  </a:lnTo>
                  <a:lnTo>
                    <a:pt x="205359" y="1274318"/>
                  </a:lnTo>
                  <a:lnTo>
                    <a:pt x="218186" y="1276350"/>
                  </a:lnTo>
                  <a:lnTo>
                    <a:pt x="232029" y="1278128"/>
                  </a:lnTo>
                  <a:lnTo>
                    <a:pt x="242570" y="1277239"/>
                  </a:lnTo>
                  <a:lnTo>
                    <a:pt x="253365" y="1276096"/>
                  </a:lnTo>
                  <a:lnTo>
                    <a:pt x="264033" y="1272667"/>
                  </a:lnTo>
                  <a:lnTo>
                    <a:pt x="280035" y="1266063"/>
                  </a:lnTo>
                  <a:lnTo>
                    <a:pt x="299212" y="1253998"/>
                  </a:lnTo>
                  <a:lnTo>
                    <a:pt x="307721" y="1247394"/>
                  </a:lnTo>
                  <a:lnTo>
                    <a:pt x="316357" y="1237361"/>
                  </a:lnTo>
                  <a:lnTo>
                    <a:pt x="324485" y="1228598"/>
                  </a:lnTo>
                  <a:lnTo>
                    <a:pt x="332359" y="1211961"/>
                  </a:lnTo>
                  <a:lnTo>
                    <a:pt x="338328" y="1187577"/>
                  </a:lnTo>
                  <a:lnTo>
                    <a:pt x="339852" y="1171829"/>
                  </a:lnTo>
                  <a:lnTo>
                    <a:pt x="340614" y="1155954"/>
                  </a:lnTo>
                  <a:lnTo>
                    <a:pt x="339090" y="1131951"/>
                  </a:lnTo>
                  <a:lnTo>
                    <a:pt x="335915" y="1108583"/>
                  </a:lnTo>
                  <a:lnTo>
                    <a:pt x="332994" y="1095248"/>
                  </a:lnTo>
                  <a:lnTo>
                    <a:pt x="330581" y="1081278"/>
                  </a:lnTo>
                  <a:lnTo>
                    <a:pt x="329819" y="1081278"/>
                  </a:lnTo>
                  <a:lnTo>
                    <a:pt x="326263" y="1064768"/>
                  </a:lnTo>
                  <a:lnTo>
                    <a:pt x="322326" y="1049782"/>
                  </a:lnTo>
                  <a:lnTo>
                    <a:pt x="319786" y="1035939"/>
                  </a:lnTo>
                  <a:lnTo>
                    <a:pt x="313817" y="1012698"/>
                  </a:lnTo>
                  <a:lnTo>
                    <a:pt x="310642" y="994029"/>
                  </a:lnTo>
                  <a:lnTo>
                    <a:pt x="307086" y="979805"/>
                  </a:lnTo>
                  <a:lnTo>
                    <a:pt x="292481" y="982853"/>
                  </a:lnTo>
                  <a:lnTo>
                    <a:pt x="278638" y="985266"/>
                  </a:lnTo>
                  <a:lnTo>
                    <a:pt x="263398" y="986536"/>
                  </a:lnTo>
                  <a:lnTo>
                    <a:pt x="248666" y="987298"/>
                  </a:lnTo>
                  <a:lnTo>
                    <a:pt x="223393" y="985647"/>
                  </a:lnTo>
                  <a:lnTo>
                    <a:pt x="199009" y="981710"/>
                  </a:lnTo>
                  <a:lnTo>
                    <a:pt x="174752" y="974598"/>
                  </a:lnTo>
                  <a:lnTo>
                    <a:pt x="152273" y="965835"/>
                  </a:lnTo>
                  <a:lnTo>
                    <a:pt x="130175" y="952881"/>
                  </a:lnTo>
                  <a:lnTo>
                    <a:pt x="109601" y="938784"/>
                  </a:lnTo>
                  <a:lnTo>
                    <a:pt x="90424" y="922147"/>
                  </a:lnTo>
                  <a:lnTo>
                    <a:pt x="81026" y="913511"/>
                  </a:lnTo>
                  <a:lnTo>
                    <a:pt x="72898" y="904494"/>
                  </a:lnTo>
                  <a:lnTo>
                    <a:pt x="56261" y="884047"/>
                  </a:lnTo>
                  <a:lnTo>
                    <a:pt x="42291" y="862330"/>
                  </a:lnTo>
                  <a:lnTo>
                    <a:pt x="29845" y="839089"/>
                  </a:lnTo>
                  <a:lnTo>
                    <a:pt x="19939" y="815086"/>
                  </a:lnTo>
                  <a:lnTo>
                    <a:pt x="14605" y="801370"/>
                  </a:lnTo>
                  <a:lnTo>
                    <a:pt x="10668" y="788797"/>
                  </a:lnTo>
                  <a:lnTo>
                    <a:pt x="4699" y="763651"/>
                  </a:lnTo>
                  <a:lnTo>
                    <a:pt x="762" y="736981"/>
                  </a:lnTo>
                  <a:lnTo>
                    <a:pt x="0" y="711581"/>
                  </a:lnTo>
                  <a:lnTo>
                    <a:pt x="1143" y="686308"/>
                  </a:lnTo>
                  <a:lnTo>
                    <a:pt x="5334" y="662305"/>
                  </a:lnTo>
                  <a:lnTo>
                    <a:pt x="10668" y="638302"/>
                  </a:lnTo>
                  <a:lnTo>
                    <a:pt x="18415" y="615696"/>
                  </a:lnTo>
                  <a:lnTo>
                    <a:pt x="27051" y="592582"/>
                  </a:lnTo>
                  <a:lnTo>
                    <a:pt x="37084" y="570865"/>
                  </a:lnTo>
                  <a:lnTo>
                    <a:pt x="61849" y="529844"/>
                  </a:lnTo>
                  <a:lnTo>
                    <a:pt x="88265" y="490728"/>
                  </a:lnTo>
                  <a:lnTo>
                    <a:pt x="117094" y="456311"/>
                  </a:lnTo>
                  <a:lnTo>
                    <a:pt x="140208" y="428498"/>
                  </a:lnTo>
                  <a:lnTo>
                    <a:pt x="170053" y="396621"/>
                  </a:lnTo>
                  <a:lnTo>
                    <a:pt x="192786" y="373761"/>
                  </a:lnTo>
                  <a:lnTo>
                    <a:pt x="203200" y="363728"/>
                  </a:lnTo>
                  <a:lnTo>
                    <a:pt x="213106" y="353695"/>
                  </a:lnTo>
                  <a:lnTo>
                    <a:pt x="220599" y="347472"/>
                  </a:lnTo>
                  <a:lnTo>
                    <a:pt x="229489" y="339979"/>
                  </a:lnTo>
                  <a:lnTo>
                    <a:pt x="248031" y="320040"/>
                  </a:lnTo>
                  <a:lnTo>
                    <a:pt x="257175" y="307213"/>
                  </a:lnTo>
                  <a:lnTo>
                    <a:pt x="266573" y="293497"/>
                  </a:lnTo>
                  <a:lnTo>
                    <a:pt x="275717" y="279273"/>
                  </a:lnTo>
                  <a:lnTo>
                    <a:pt x="285115" y="264414"/>
                  </a:lnTo>
                  <a:lnTo>
                    <a:pt x="297815" y="237490"/>
                  </a:lnTo>
                  <a:lnTo>
                    <a:pt x="313817" y="202184"/>
                  </a:lnTo>
                  <a:lnTo>
                    <a:pt x="321818" y="173863"/>
                  </a:lnTo>
                  <a:lnTo>
                    <a:pt x="324485" y="148590"/>
                  </a:lnTo>
                  <a:lnTo>
                    <a:pt x="318516" y="114554"/>
                  </a:lnTo>
                  <a:lnTo>
                    <a:pt x="300990" y="98679"/>
                  </a:lnTo>
                  <a:lnTo>
                    <a:pt x="289306" y="97536"/>
                  </a:lnTo>
                  <a:lnTo>
                    <a:pt x="274320" y="98679"/>
                  </a:lnTo>
                  <a:lnTo>
                    <a:pt x="249428" y="114554"/>
                  </a:lnTo>
                  <a:lnTo>
                    <a:pt x="229489" y="142367"/>
                  </a:lnTo>
                  <a:lnTo>
                    <a:pt x="221996" y="158242"/>
                  </a:lnTo>
                  <a:lnTo>
                    <a:pt x="215265" y="173863"/>
                  </a:lnTo>
                  <a:lnTo>
                    <a:pt x="209931" y="192659"/>
                  </a:lnTo>
                  <a:lnTo>
                    <a:pt x="205359" y="212090"/>
                  </a:lnTo>
                  <a:lnTo>
                    <a:pt x="205359" y="212979"/>
                  </a:lnTo>
                  <a:lnTo>
                    <a:pt x="200025" y="242824"/>
                  </a:lnTo>
                  <a:lnTo>
                    <a:pt x="199009" y="274320"/>
                  </a:lnTo>
                  <a:lnTo>
                    <a:pt x="199136" y="296799"/>
                  </a:lnTo>
                  <a:lnTo>
                    <a:pt x="202819" y="318516"/>
                  </a:lnTo>
                  <a:lnTo>
                    <a:pt x="206756" y="337058"/>
                  </a:lnTo>
                  <a:lnTo>
                    <a:pt x="212852" y="353314"/>
                  </a:lnTo>
                  <a:lnTo>
                    <a:pt x="202819" y="363220"/>
                  </a:lnTo>
                  <a:lnTo>
                    <a:pt x="192786" y="373253"/>
                  </a:lnTo>
                  <a:lnTo>
                    <a:pt x="183642" y="332486"/>
                  </a:lnTo>
                  <a:lnTo>
                    <a:pt x="179451" y="312547"/>
                  </a:lnTo>
                  <a:lnTo>
                    <a:pt x="176784" y="293116"/>
                  </a:lnTo>
                  <a:lnTo>
                    <a:pt x="171450" y="252349"/>
                  </a:lnTo>
                  <a:lnTo>
                    <a:pt x="169418" y="212979"/>
                  </a:lnTo>
                  <a:lnTo>
                    <a:pt x="169418" y="211328"/>
                  </a:lnTo>
                  <a:lnTo>
                    <a:pt x="170053" y="188087"/>
                  </a:lnTo>
                  <a:lnTo>
                    <a:pt x="172212" y="166370"/>
                  </a:lnTo>
                  <a:lnTo>
                    <a:pt x="175387" y="145288"/>
                  </a:lnTo>
                  <a:lnTo>
                    <a:pt x="179959" y="125730"/>
                  </a:lnTo>
                  <a:lnTo>
                    <a:pt x="184658" y="105918"/>
                  </a:lnTo>
                  <a:lnTo>
                    <a:pt x="191389" y="87630"/>
                  </a:lnTo>
                  <a:lnTo>
                    <a:pt x="199009" y="70612"/>
                  </a:lnTo>
                  <a:lnTo>
                    <a:pt x="207518" y="56007"/>
                  </a:lnTo>
                  <a:lnTo>
                    <a:pt x="225933" y="30607"/>
                  </a:lnTo>
                  <a:lnTo>
                    <a:pt x="244348" y="8128"/>
                  </a:lnTo>
                  <a:lnTo>
                    <a:pt x="255143" y="2540"/>
                  </a:lnTo>
                  <a:lnTo>
                    <a:pt x="268605" y="0"/>
                  </a:lnTo>
                  <a:lnTo>
                    <a:pt x="289941" y="6604"/>
                  </a:lnTo>
                  <a:lnTo>
                    <a:pt x="309880" y="28575"/>
                  </a:lnTo>
                  <a:lnTo>
                    <a:pt x="322326" y="51435"/>
                  </a:lnTo>
                  <a:lnTo>
                    <a:pt x="328295" y="66802"/>
                  </a:lnTo>
                  <a:lnTo>
                    <a:pt x="332994" y="80137"/>
                  </a:lnTo>
                  <a:lnTo>
                    <a:pt x="340614" y="93726"/>
                  </a:lnTo>
                  <a:lnTo>
                    <a:pt x="345821" y="115443"/>
                  </a:lnTo>
                  <a:lnTo>
                    <a:pt x="350139" y="138557"/>
                  </a:lnTo>
                  <a:lnTo>
                    <a:pt x="352298" y="161925"/>
                  </a:lnTo>
                  <a:lnTo>
                    <a:pt x="353822" y="187198"/>
                  </a:lnTo>
                  <a:lnTo>
                    <a:pt x="352933" y="212090"/>
                  </a:lnTo>
                  <a:lnTo>
                    <a:pt x="351282" y="232410"/>
                  </a:lnTo>
                  <a:lnTo>
                    <a:pt x="348361" y="251460"/>
                  </a:lnTo>
                  <a:lnTo>
                    <a:pt x="344424" y="271145"/>
                  </a:lnTo>
                  <a:lnTo>
                    <a:pt x="337693" y="297180"/>
                  </a:lnTo>
                  <a:lnTo>
                    <a:pt x="331597" y="317500"/>
                  </a:lnTo>
                  <a:lnTo>
                    <a:pt x="327025" y="330454"/>
                  </a:lnTo>
                  <a:lnTo>
                    <a:pt x="323088" y="343789"/>
                  </a:lnTo>
                  <a:lnTo>
                    <a:pt x="311658" y="368681"/>
                  </a:lnTo>
                  <a:lnTo>
                    <a:pt x="305689" y="380746"/>
                  </a:lnTo>
                  <a:lnTo>
                    <a:pt x="300101" y="393192"/>
                  </a:lnTo>
                  <a:lnTo>
                    <a:pt x="277241" y="426466"/>
                  </a:lnTo>
                  <a:lnTo>
                    <a:pt x="261239" y="447167"/>
                  </a:lnTo>
                  <a:lnTo>
                    <a:pt x="243713" y="466725"/>
                  </a:lnTo>
                  <a:lnTo>
                    <a:pt x="236601" y="474980"/>
                  </a:lnTo>
                  <a:lnTo>
                    <a:pt x="225171" y="486156"/>
                  </a:lnTo>
                  <a:lnTo>
                    <a:pt x="214122" y="497840"/>
                  </a:lnTo>
                  <a:lnTo>
                    <a:pt x="180848" y="527304"/>
                  </a:lnTo>
                  <a:lnTo>
                    <a:pt x="150114" y="559689"/>
                  </a:lnTo>
                  <a:lnTo>
                    <a:pt x="122428" y="592582"/>
                  </a:lnTo>
                  <a:lnTo>
                    <a:pt x="98171" y="627761"/>
                  </a:lnTo>
                  <a:lnTo>
                    <a:pt x="86868" y="644398"/>
                  </a:lnTo>
                  <a:lnTo>
                    <a:pt x="78359" y="661416"/>
                  </a:lnTo>
                  <a:lnTo>
                    <a:pt x="69850" y="679323"/>
                  </a:lnTo>
                  <a:lnTo>
                    <a:pt x="63627" y="697992"/>
                  </a:lnTo>
                  <a:lnTo>
                    <a:pt x="57658" y="717042"/>
                  </a:lnTo>
                  <a:lnTo>
                    <a:pt x="54483" y="736473"/>
                  </a:lnTo>
                  <a:lnTo>
                    <a:pt x="51181" y="776097"/>
                  </a:lnTo>
                  <a:lnTo>
                    <a:pt x="55118" y="810514"/>
                  </a:lnTo>
                  <a:lnTo>
                    <a:pt x="59690" y="827024"/>
                  </a:lnTo>
                  <a:lnTo>
                    <a:pt x="72517" y="860806"/>
                  </a:lnTo>
                  <a:lnTo>
                    <a:pt x="81026" y="876554"/>
                  </a:lnTo>
                  <a:lnTo>
                    <a:pt x="91694" y="891540"/>
                  </a:lnTo>
                  <a:lnTo>
                    <a:pt x="104267" y="906526"/>
                  </a:lnTo>
                  <a:lnTo>
                    <a:pt x="117348" y="919353"/>
                  </a:lnTo>
                  <a:lnTo>
                    <a:pt x="132334" y="930529"/>
                  </a:lnTo>
                  <a:lnTo>
                    <a:pt x="147701" y="939927"/>
                  </a:lnTo>
                  <a:lnTo>
                    <a:pt x="164719" y="948309"/>
                  </a:lnTo>
                  <a:lnTo>
                    <a:pt x="182118" y="954659"/>
                  </a:lnTo>
                  <a:lnTo>
                    <a:pt x="200787" y="959612"/>
                  </a:lnTo>
                  <a:lnTo>
                    <a:pt x="219964" y="962787"/>
                  </a:lnTo>
                  <a:lnTo>
                    <a:pt x="241300" y="964946"/>
                  </a:lnTo>
                  <a:lnTo>
                    <a:pt x="255143" y="962787"/>
                  </a:lnTo>
                  <a:lnTo>
                    <a:pt x="270764" y="960374"/>
                  </a:lnTo>
                  <a:lnTo>
                    <a:pt x="285750" y="957453"/>
                  </a:lnTo>
                  <a:lnTo>
                    <a:pt x="301752" y="954659"/>
                  </a:lnTo>
                  <a:lnTo>
                    <a:pt x="302133" y="954659"/>
                  </a:lnTo>
                  <a:lnTo>
                    <a:pt x="313817" y="950468"/>
                  </a:lnTo>
                  <a:lnTo>
                    <a:pt x="325628" y="945896"/>
                  </a:lnTo>
                  <a:lnTo>
                    <a:pt x="326009" y="945388"/>
                  </a:lnTo>
                  <a:lnTo>
                    <a:pt x="332994" y="940816"/>
                  </a:lnTo>
                  <a:lnTo>
                    <a:pt x="352298" y="928497"/>
                  </a:lnTo>
                  <a:lnTo>
                    <a:pt x="362331" y="919353"/>
                  </a:lnTo>
                  <a:lnTo>
                    <a:pt x="373507" y="905129"/>
                  </a:lnTo>
                  <a:lnTo>
                    <a:pt x="382143" y="887222"/>
                  </a:lnTo>
                  <a:lnTo>
                    <a:pt x="390398" y="864362"/>
                  </a:lnTo>
                  <a:lnTo>
                    <a:pt x="395605" y="838327"/>
                  </a:lnTo>
                  <a:lnTo>
                    <a:pt x="396367" y="820547"/>
                  </a:lnTo>
                  <a:lnTo>
                    <a:pt x="393573" y="797687"/>
                  </a:lnTo>
                  <a:lnTo>
                    <a:pt x="389636" y="781812"/>
                  </a:lnTo>
                  <a:lnTo>
                    <a:pt x="383540" y="767334"/>
                  </a:lnTo>
                  <a:lnTo>
                    <a:pt x="377571" y="754380"/>
                  </a:lnTo>
                  <a:lnTo>
                    <a:pt x="369062" y="740283"/>
                  </a:lnTo>
                  <a:lnTo>
                    <a:pt x="359029" y="729107"/>
                  </a:lnTo>
                  <a:lnTo>
                    <a:pt x="347599" y="719074"/>
                  </a:lnTo>
                  <a:lnTo>
                    <a:pt x="336296" y="710819"/>
                  </a:lnTo>
                  <a:lnTo>
                    <a:pt x="322326" y="703453"/>
                  </a:lnTo>
                  <a:lnTo>
                    <a:pt x="308610" y="697992"/>
                  </a:lnTo>
                  <a:lnTo>
                    <a:pt x="293243" y="695071"/>
                  </a:lnTo>
                  <a:lnTo>
                    <a:pt x="277241" y="694309"/>
                  </a:lnTo>
                  <a:lnTo>
                    <a:pt x="324866" y="944626"/>
                  </a:lnTo>
                  <a:lnTo>
                    <a:pt x="313436" y="949960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F2D4E3-C9DC-483F-894A-23392381EF03}"/>
              </a:ext>
            </a:extLst>
          </p:cNvPr>
          <p:cNvGrpSpPr/>
          <p:nvPr/>
        </p:nvGrpSpPr>
        <p:grpSpPr>
          <a:xfrm>
            <a:off x="1735201" y="1625600"/>
            <a:ext cx="536702" cy="1242569"/>
            <a:chOff x="1735201" y="1625600"/>
            <a:chExt cx="536702" cy="12425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BD7821-0BE0-4057-81D3-1FD3018A7E8F}"/>
                </a:ext>
              </a:extLst>
            </p:cNvPr>
            <p:cNvSpPr/>
            <p:nvPr/>
          </p:nvSpPr>
          <p:spPr>
            <a:xfrm>
              <a:off x="1854200" y="1625600"/>
              <a:ext cx="306198" cy="886080"/>
            </a:xfrm>
            <a:custGeom>
              <a:avLst/>
              <a:gdLst/>
              <a:ahLst/>
              <a:cxnLst/>
              <a:rect l="0" t="0" r="0" b="0"/>
              <a:pathLst>
                <a:path w="306198" h="886080">
                  <a:moveTo>
                    <a:pt x="264414" y="681609"/>
                  </a:moveTo>
                  <a:lnTo>
                    <a:pt x="272034" y="686435"/>
                  </a:lnTo>
                  <a:lnTo>
                    <a:pt x="269748" y="0"/>
                  </a:lnTo>
                  <a:lnTo>
                    <a:pt x="306197" y="889"/>
                  </a:lnTo>
                  <a:lnTo>
                    <a:pt x="305054" y="623316"/>
                  </a:lnTo>
                  <a:lnTo>
                    <a:pt x="306197" y="746125"/>
                  </a:lnTo>
                  <a:lnTo>
                    <a:pt x="305689" y="755015"/>
                  </a:lnTo>
                  <a:lnTo>
                    <a:pt x="304292" y="764159"/>
                  </a:lnTo>
                  <a:lnTo>
                    <a:pt x="301498" y="773938"/>
                  </a:lnTo>
                  <a:lnTo>
                    <a:pt x="297307" y="783082"/>
                  </a:lnTo>
                  <a:lnTo>
                    <a:pt x="292608" y="792861"/>
                  </a:lnTo>
                  <a:lnTo>
                    <a:pt x="286258" y="802386"/>
                  </a:lnTo>
                  <a:lnTo>
                    <a:pt x="279527" y="812546"/>
                  </a:lnTo>
                  <a:lnTo>
                    <a:pt x="269367" y="822579"/>
                  </a:lnTo>
                  <a:lnTo>
                    <a:pt x="258953" y="831977"/>
                  </a:lnTo>
                  <a:lnTo>
                    <a:pt x="249174" y="840232"/>
                  </a:lnTo>
                  <a:lnTo>
                    <a:pt x="239903" y="847471"/>
                  </a:lnTo>
                  <a:lnTo>
                    <a:pt x="230632" y="853186"/>
                  </a:lnTo>
                  <a:lnTo>
                    <a:pt x="222631" y="858266"/>
                  </a:lnTo>
                  <a:lnTo>
                    <a:pt x="212852" y="863346"/>
                  </a:lnTo>
                  <a:lnTo>
                    <a:pt x="202057" y="868045"/>
                  </a:lnTo>
                  <a:lnTo>
                    <a:pt x="195326" y="870585"/>
                  </a:lnTo>
                  <a:lnTo>
                    <a:pt x="180721" y="875284"/>
                  </a:lnTo>
                  <a:lnTo>
                    <a:pt x="164973" y="879475"/>
                  </a:lnTo>
                  <a:lnTo>
                    <a:pt x="149733" y="882523"/>
                  </a:lnTo>
                  <a:lnTo>
                    <a:pt x="137160" y="884428"/>
                  </a:lnTo>
                  <a:lnTo>
                    <a:pt x="121412" y="886079"/>
                  </a:lnTo>
                  <a:lnTo>
                    <a:pt x="106553" y="886079"/>
                  </a:lnTo>
                  <a:lnTo>
                    <a:pt x="92964" y="884809"/>
                  </a:lnTo>
                  <a:lnTo>
                    <a:pt x="80391" y="883793"/>
                  </a:lnTo>
                  <a:lnTo>
                    <a:pt x="66675" y="880364"/>
                  </a:lnTo>
                  <a:lnTo>
                    <a:pt x="54229" y="875919"/>
                  </a:lnTo>
                  <a:lnTo>
                    <a:pt x="43307" y="870839"/>
                  </a:lnTo>
                  <a:lnTo>
                    <a:pt x="33020" y="865505"/>
                  </a:lnTo>
                  <a:lnTo>
                    <a:pt x="24765" y="859155"/>
                  </a:lnTo>
                  <a:lnTo>
                    <a:pt x="16637" y="851662"/>
                  </a:lnTo>
                  <a:lnTo>
                    <a:pt x="11684" y="843153"/>
                  </a:lnTo>
                  <a:lnTo>
                    <a:pt x="7493" y="834263"/>
                  </a:lnTo>
                  <a:lnTo>
                    <a:pt x="5461" y="829183"/>
                  </a:lnTo>
                  <a:lnTo>
                    <a:pt x="2667" y="823468"/>
                  </a:lnTo>
                  <a:lnTo>
                    <a:pt x="889" y="814959"/>
                  </a:lnTo>
                  <a:lnTo>
                    <a:pt x="0" y="804291"/>
                  </a:lnTo>
                  <a:lnTo>
                    <a:pt x="1524" y="792861"/>
                  </a:lnTo>
                  <a:lnTo>
                    <a:pt x="4191" y="783082"/>
                  </a:lnTo>
                  <a:lnTo>
                    <a:pt x="7747" y="771652"/>
                  </a:lnTo>
                  <a:lnTo>
                    <a:pt x="13081" y="761873"/>
                  </a:lnTo>
                  <a:lnTo>
                    <a:pt x="19939" y="751205"/>
                  </a:lnTo>
                  <a:lnTo>
                    <a:pt x="27686" y="740410"/>
                  </a:lnTo>
                  <a:lnTo>
                    <a:pt x="36957" y="729996"/>
                  </a:lnTo>
                  <a:lnTo>
                    <a:pt x="47625" y="719582"/>
                  </a:lnTo>
                  <a:lnTo>
                    <a:pt x="59055" y="711073"/>
                  </a:lnTo>
                  <a:lnTo>
                    <a:pt x="70866" y="703199"/>
                  </a:lnTo>
                  <a:lnTo>
                    <a:pt x="83947" y="695579"/>
                  </a:lnTo>
                  <a:lnTo>
                    <a:pt x="97155" y="688848"/>
                  </a:lnTo>
                  <a:lnTo>
                    <a:pt x="111887" y="682625"/>
                  </a:lnTo>
                  <a:lnTo>
                    <a:pt x="131826" y="675259"/>
                  </a:lnTo>
                  <a:lnTo>
                    <a:pt x="141732" y="673100"/>
                  </a:lnTo>
                  <a:lnTo>
                    <a:pt x="154178" y="669671"/>
                  </a:lnTo>
                  <a:lnTo>
                    <a:pt x="171704" y="667131"/>
                  </a:lnTo>
                  <a:lnTo>
                    <a:pt x="186055" y="664591"/>
                  </a:lnTo>
                  <a:lnTo>
                    <a:pt x="201295" y="663448"/>
                  </a:lnTo>
                  <a:lnTo>
                    <a:pt x="214884" y="663956"/>
                  </a:lnTo>
                  <a:lnTo>
                    <a:pt x="228727" y="666496"/>
                  </a:lnTo>
                  <a:lnTo>
                    <a:pt x="264033" y="681990"/>
                  </a:lnTo>
                  <a:lnTo>
                    <a:pt x="251841" y="702437"/>
                  </a:lnTo>
                  <a:lnTo>
                    <a:pt x="234823" y="699770"/>
                  </a:lnTo>
                  <a:lnTo>
                    <a:pt x="234188" y="700278"/>
                  </a:lnTo>
                  <a:lnTo>
                    <a:pt x="218186" y="699770"/>
                  </a:lnTo>
                  <a:lnTo>
                    <a:pt x="195961" y="703707"/>
                  </a:lnTo>
                  <a:lnTo>
                    <a:pt x="188976" y="705993"/>
                  </a:lnTo>
                  <a:lnTo>
                    <a:pt x="178054" y="709803"/>
                  </a:lnTo>
                  <a:lnTo>
                    <a:pt x="168148" y="713867"/>
                  </a:lnTo>
                  <a:lnTo>
                    <a:pt x="158115" y="718312"/>
                  </a:lnTo>
                  <a:lnTo>
                    <a:pt x="136652" y="727837"/>
                  </a:lnTo>
                  <a:lnTo>
                    <a:pt x="125095" y="733425"/>
                  </a:lnTo>
                  <a:lnTo>
                    <a:pt x="113411" y="740029"/>
                  </a:lnTo>
                  <a:lnTo>
                    <a:pt x="105664" y="743839"/>
                  </a:lnTo>
                  <a:lnTo>
                    <a:pt x="94742" y="750189"/>
                  </a:lnTo>
                  <a:lnTo>
                    <a:pt x="83058" y="758444"/>
                  </a:lnTo>
                  <a:lnTo>
                    <a:pt x="75565" y="763778"/>
                  </a:lnTo>
                  <a:lnTo>
                    <a:pt x="67310" y="770128"/>
                  </a:lnTo>
                  <a:lnTo>
                    <a:pt x="57277" y="779653"/>
                  </a:lnTo>
                  <a:lnTo>
                    <a:pt x="39878" y="797306"/>
                  </a:lnTo>
                  <a:lnTo>
                    <a:pt x="34036" y="808863"/>
                  </a:lnTo>
                  <a:lnTo>
                    <a:pt x="31242" y="818388"/>
                  </a:lnTo>
                  <a:lnTo>
                    <a:pt x="30988" y="827659"/>
                  </a:lnTo>
                  <a:lnTo>
                    <a:pt x="33655" y="836422"/>
                  </a:lnTo>
                  <a:lnTo>
                    <a:pt x="42926" y="846201"/>
                  </a:lnTo>
                  <a:lnTo>
                    <a:pt x="53594" y="850900"/>
                  </a:lnTo>
                  <a:lnTo>
                    <a:pt x="62230" y="852297"/>
                  </a:lnTo>
                  <a:lnTo>
                    <a:pt x="70866" y="853440"/>
                  </a:lnTo>
                  <a:lnTo>
                    <a:pt x="80772" y="852805"/>
                  </a:lnTo>
                  <a:lnTo>
                    <a:pt x="90805" y="851662"/>
                  </a:lnTo>
                  <a:lnTo>
                    <a:pt x="103632" y="848106"/>
                  </a:lnTo>
                  <a:lnTo>
                    <a:pt x="118237" y="843661"/>
                  </a:lnTo>
                  <a:lnTo>
                    <a:pt x="135763" y="838708"/>
                  </a:lnTo>
                  <a:lnTo>
                    <a:pt x="153035" y="831469"/>
                  </a:lnTo>
                  <a:lnTo>
                    <a:pt x="167513" y="825754"/>
                  </a:lnTo>
                  <a:lnTo>
                    <a:pt x="179832" y="820039"/>
                  </a:lnTo>
                  <a:lnTo>
                    <a:pt x="189611" y="815213"/>
                  </a:lnTo>
                  <a:lnTo>
                    <a:pt x="202438" y="807085"/>
                  </a:lnTo>
                  <a:lnTo>
                    <a:pt x="214122" y="797941"/>
                  </a:lnTo>
                  <a:lnTo>
                    <a:pt x="225933" y="787527"/>
                  </a:lnTo>
                  <a:lnTo>
                    <a:pt x="233680" y="779907"/>
                  </a:lnTo>
                  <a:lnTo>
                    <a:pt x="239903" y="772922"/>
                  </a:lnTo>
                  <a:lnTo>
                    <a:pt x="246507" y="767588"/>
                  </a:lnTo>
                  <a:lnTo>
                    <a:pt x="252349" y="759714"/>
                  </a:lnTo>
                  <a:lnTo>
                    <a:pt x="258064" y="752729"/>
                  </a:lnTo>
                  <a:lnTo>
                    <a:pt x="264414" y="743585"/>
                  </a:lnTo>
                  <a:lnTo>
                    <a:pt x="268732" y="730885"/>
                  </a:lnTo>
                  <a:lnTo>
                    <a:pt x="266700" y="718947"/>
                  </a:lnTo>
                  <a:lnTo>
                    <a:pt x="262255" y="710692"/>
                  </a:lnTo>
                  <a:lnTo>
                    <a:pt x="252095" y="702818"/>
                  </a:lnTo>
                  <a:close/>
                </a:path>
              </a:pathLst>
            </a:custGeom>
            <a:solidFill>
              <a:srgbClr val="121415"/>
            </a:solidFill>
            <a:ln w="0" cap="flat" cmpd="sng" algn="ctr">
              <a:solidFill>
                <a:srgbClr val="12141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C459D7-A074-443C-9DD8-0A4998FBB50B}"/>
                </a:ext>
              </a:extLst>
            </p:cNvPr>
            <p:cNvGrpSpPr/>
            <p:nvPr/>
          </p:nvGrpSpPr>
          <p:grpSpPr>
            <a:xfrm>
              <a:off x="1735201" y="2014601"/>
              <a:ext cx="536702" cy="853568"/>
              <a:chOff x="1735201" y="2014601"/>
              <a:chExt cx="536702" cy="853568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8ACA45C-B3ED-498C-A76C-8EEF8E16198B}"/>
                  </a:ext>
                </a:extLst>
              </p:cNvPr>
              <p:cNvSpPr/>
              <p:nvPr/>
            </p:nvSpPr>
            <p:spPr>
              <a:xfrm>
                <a:off x="1842643" y="2014601"/>
                <a:ext cx="313056" cy="853568"/>
              </a:xfrm>
              <a:custGeom>
                <a:avLst/>
                <a:gdLst/>
                <a:ahLst/>
                <a:cxnLst/>
                <a:rect l="0" t="0" r="0" b="0"/>
                <a:pathLst>
                  <a:path w="313056" h="853568">
                    <a:moveTo>
                      <a:pt x="270256" y="656717"/>
                    </a:moveTo>
                    <a:lnTo>
                      <a:pt x="278130" y="661289"/>
                    </a:lnTo>
                    <a:lnTo>
                      <a:pt x="275717" y="0"/>
                    </a:lnTo>
                    <a:lnTo>
                      <a:pt x="313055" y="889"/>
                    </a:lnTo>
                    <a:lnTo>
                      <a:pt x="311912" y="600456"/>
                    </a:lnTo>
                    <a:lnTo>
                      <a:pt x="313055" y="718693"/>
                    </a:lnTo>
                    <a:lnTo>
                      <a:pt x="312547" y="727329"/>
                    </a:lnTo>
                    <a:lnTo>
                      <a:pt x="311023" y="736092"/>
                    </a:lnTo>
                    <a:lnTo>
                      <a:pt x="308229" y="745490"/>
                    </a:lnTo>
                    <a:lnTo>
                      <a:pt x="303911" y="754380"/>
                    </a:lnTo>
                    <a:lnTo>
                      <a:pt x="299085" y="763778"/>
                    </a:lnTo>
                    <a:lnTo>
                      <a:pt x="292735" y="772922"/>
                    </a:lnTo>
                    <a:lnTo>
                      <a:pt x="285750" y="782701"/>
                    </a:lnTo>
                    <a:lnTo>
                      <a:pt x="275336" y="792353"/>
                    </a:lnTo>
                    <a:lnTo>
                      <a:pt x="264795" y="801497"/>
                    </a:lnTo>
                    <a:lnTo>
                      <a:pt x="254635" y="809371"/>
                    </a:lnTo>
                    <a:lnTo>
                      <a:pt x="245237" y="816356"/>
                    </a:lnTo>
                    <a:lnTo>
                      <a:pt x="235839" y="821817"/>
                    </a:lnTo>
                    <a:lnTo>
                      <a:pt x="227584" y="826770"/>
                    </a:lnTo>
                    <a:lnTo>
                      <a:pt x="217551" y="831596"/>
                    </a:lnTo>
                    <a:lnTo>
                      <a:pt x="206629" y="836168"/>
                    </a:lnTo>
                    <a:lnTo>
                      <a:pt x="199644" y="838581"/>
                    </a:lnTo>
                    <a:lnTo>
                      <a:pt x="184658" y="843280"/>
                    </a:lnTo>
                    <a:lnTo>
                      <a:pt x="168529" y="847217"/>
                    </a:lnTo>
                    <a:lnTo>
                      <a:pt x="153035" y="850265"/>
                    </a:lnTo>
                    <a:lnTo>
                      <a:pt x="140208" y="852043"/>
                    </a:lnTo>
                    <a:lnTo>
                      <a:pt x="124206" y="853567"/>
                    </a:lnTo>
                    <a:lnTo>
                      <a:pt x="108966" y="853567"/>
                    </a:lnTo>
                    <a:lnTo>
                      <a:pt x="94996" y="852297"/>
                    </a:lnTo>
                    <a:lnTo>
                      <a:pt x="82169" y="851408"/>
                    </a:lnTo>
                    <a:lnTo>
                      <a:pt x="68072" y="848106"/>
                    </a:lnTo>
                    <a:lnTo>
                      <a:pt x="55372" y="843788"/>
                    </a:lnTo>
                    <a:lnTo>
                      <a:pt x="44196" y="838962"/>
                    </a:lnTo>
                    <a:lnTo>
                      <a:pt x="33782" y="833755"/>
                    </a:lnTo>
                    <a:lnTo>
                      <a:pt x="25273" y="827659"/>
                    </a:lnTo>
                    <a:lnTo>
                      <a:pt x="17018" y="820420"/>
                    </a:lnTo>
                    <a:lnTo>
                      <a:pt x="11811" y="812165"/>
                    </a:lnTo>
                    <a:lnTo>
                      <a:pt x="7620" y="803656"/>
                    </a:lnTo>
                    <a:lnTo>
                      <a:pt x="5588" y="798830"/>
                    </a:lnTo>
                    <a:lnTo>
                      <a:pt x="2794" y="793369"/>
                    </a:lnTo>
                    <a:lnTo>
                      <a:pt x="889" y="784987"/>
                    </a:lnTo>
                    <a:lnTo>
                      <a:pt x="0" y="774700"/>
                    </a:lnTo>
                    <a:lnTo>
                      <a:pt x="1524" y="763778"/>
                    </a:lnTo>
                    <a:lnTo>
                      <a:pt x="4191" y="754380"/>
                    </a:lnTo>
                    <a:lnTo>
                      <a:pt x="7874" y="743458"/>
                    </a:lnTo>
                    <a:lnTo>
                      <a:pt x="13335" y="733933"/>
                    </a:lnTo>
                    <a:lnTo>
                      <a:pt x="20320" y="723646"/>
                    </a:lnTo>
                    <a:lnTo>
                      <a:pt x="28321" y="713232"/>
                    </a:lnTo>
                    <a:lnTo>
                      <a:pt x="37719" y="703199"/>
                    </a:lnTo>
                    <a:lnTo>
                      <a:pt x="48641" y="693166"/>
                    </a:lnTo>
                    <a:lnTo>
                      <a:pt x="60325" y="685038"/>
                    </a:lnTo>
                    <a:lnTo>
                      <a:pt x="72390" y="677418"/>
                    </a:lnTo>
                    <a:lnTo>
                      <a:pt x="85852" y="670052"/>
                    </a:lnTo>
                    <a:lnTo>
                      <a:pt x="99187" y="663702"/>
                    </a:lnTo>
                    <a:lnTo>
                      <a:pt x="114427" y="657606"/>
                    </a:lnTo>
                    <a:lnTo>
                      <a:pt x="134747" y="650494"/>
                    </a:lnTo>
                    <a:lnTo>
                      <a:pt x="144907" y="648462"/>
                    </a:lnTo>
                    <a:lnTo>
                      <a:pt x="157607" y="645033"/>
                    </a:lnTo>
                    <a:lnTo>
                      <a:pt x="175514" y="642747"/>
                    </a:lnTo>
                    <a:lnTo>
                      <a:pt x="190119" y="640207"/>
                    </a:lnTo>
                    <a:lnTo>
                      <a:pt x="205740" y="639064"/>
                    </a:lnTo>
                    <a:lnTo>
                      <a:pt x="219710" y="639572"/>
                    </a:lnTo>
                    <a:lnTo>
                      <a:pt x="233680" y="642112"/>
                    </a:lnTo>
                    <a:lnTo>
                      <a:pt x="269875" y="656971"/>
                    </a:lnTo>
                    <a:lnTo>
                      <a:pt x="257429" y="676783"/>
                    </a:lnTo>
                    <a:lnTo>
                      <a:pt x="240030" y="674116"/>
                    </a:lnTo>
                    <a:lnTo>
                      <a:pt x="239395" y="674624"/>
                    </a:lnTo>
                    <a:lnTo>
                      <a:pt x="223012" y="674116"/>
                    </a:lnTo>
                    <a:lnTo>
                      <a:pt x="200279" y="677926"/>
                    </a:lnTo>
                    <a:lnTo>
                      <a:pt x="193167" y="680085"/>
                    </a:lnTo>
                    <a:lnTo>
                      <a:pt x="181991" y="683768"/>
                    </a:lnTo>
                    <a:lnTo>
                      <a:pt x="171958" y="687705"/>
                    </a:lnTo>
                    <a:lnTo>
                      <a:pt x="161671" y="692023"/>
                    </a:lnTo>
                    <a:lnTo>
                      <a:pt x="139700" y="701167"/>
                    </a:lnTo>
                    <a:lnTo>
                      <a:pt x="127762" y="706628"/>
                    </a:lnTo>
                    <a:lnTo>
                      <a:pt x="115824" y="712851"/>
                    </a:lnTo>
                    <a:lnTo>
                      <a:pt x="108077" y="716534"/>
                    </a:lnTo>
                    <a:lnTo>
                      <a:pt x="96774" y="722630"/>
                    </a:lnTo>
                    <a:lnTo>
                      <a:pt x="84836" y="730631"/>
                    </a:lnTo>
                    <a:lnTo>
                      <a:pt x="77216" y="735838"/>
                    </a:lnTo>
                    <a:lnTo>
                      <a:pt x="68707" y="741934"/>
                    </a:lnTo>
                    <a:lnTo>
                      <a:pt x="58420" y="751078"/>
                    </a:lnTo>
                    <a:lnTo>
                      <a:pt x="40767" y="768096"/>
                    </a:lnTo>
                    <a:lnTo>
                      <a:pt x="34671" y="779272"/>
                    </a:lnTo>
                    <a:lnTo>
                      <a:pt x="31877" y="788416"/>
                    </a:lnTo>
                    <a:lnTo>
                      <a:pt x="31623" y="797306"/>
                    </a:lnTo>
                    <a:lnTo>
                      <a:pt x="34417" y="805815"/>
                    </a:lnTo>
                    <a:lnTo>
                      <a:pt x="43815" y="815213"/>
                    </a:lnTo>
                    <a:lnTo>
                      <a:pt x="54864" y="819658"/>
                    </a:lnTo>
                    <a:lnTo>
                      <a:pt x="63627" y="821055"/>
                    </a:lnTo>
                    <a:lnTo>
                      <a:pt x="72390" y="822198"/>
                    </a:lnTo>
                    <a:lnTo>
                      <a:pt x="82550" y="821563"/>
                    </a:lnTo>
                    <a:lnTo>
                      <a:pt x="92837" y="820420"/>
                    </a:lnTo>
                    <a:lnTo>
                      <a:pt x="105918" y="816991"/>
                    </a:lnTo>
                    <a:lnTo>
                      <a:pt x="120777" y="812800"/>
                    </a:lnTo>
                    <a:lnTo>
                      <a:pt x="138684" y="807974"/>
                    </a:lnTo>
                    <a:lnTo>
                      <a:pt x="156464" y="800989"/>
                    </a:lnTo>
                    <a:lnTo>
                      <a:pt x="171323" y="795401"/>
                    </a:lnTo>
                    <a:lnTo>
                      <a:pt x="183769" y="789940"/>
                    </a:lnTo>
                    <a:lnTo>
                      <a:pt x="193802" y="785368"/>
                    </a:lnTo>
                    <a:lnTo>
                      <a:pt x="206883" y="777367"/>
                    </a:lnTo>
                    <a:lnTo>
                      <a:pt x="218821" y="768604"/>
                    </a:lnTo>
                    <a:lnTo>
                      <a:pt x="231013" y="758698"/>
                    </a:lnTo>
                    <a:lnTo>
                      <a:pt x="238887" y="751332"/>
                    </a:lnTo>
                    <a:lnTo>
                      <a:pt x="245237" y="744601"/>
                    </a:lnTo>
                    <a:lnTo>
                      <a:pt x="251968" y="739394"/>
                    </a:lnTo>
                    <a:lnTo>
                      <a:pt x="258064" y="731774"/>
                    </a:lnTo>
                    <a:lnTo>
                      <a:pt x="263779" y="725170"/>
                    </a:lnTo>
                    <a:lnTo>
                      <a:pt x="270256" y="716407"/>
                    </a:lnTo>
                    <a:lnTo>
                      <a:pt x="274701" y="704088"/>
                    </a:lnTo>
                    <a:lnTo>
                      <a:pt x="272542" y="692658"/>
                    </a:lnTo>
                    <a:lnTo>
                      <a:pt x="268097" y="684657"/>
                    </a:lnTo>
                    <a:lnTo>
                      <a:pt x="257683" y="677037"/>
                    </a:lnTo>
                    <a:close/>
                  </a:path>
                </a:pathLst>
              </a:custGeom>
              <a:solidFill>
                <a:srgbClr val="121415"/>
              </a:solidFill>
              <a:ln w="0" cap="flat" cmpd="sng" algn="ctr">
                <a:solidFill>
                  <a:srgbClr val="12141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301F1AB-AA4B-452D-A40C-1CA66AA2CA70}"/>
                  </a:ext>
                </a:extLst>
              </p:cNvPr>
              <p:cNvCxnSpPr/>
              <p:nvPr/>
            </p:nvCxnSpPr>
            <p:spPr>
              <a:xfrm>
                <a:off x="1735201" y="2755265"/>
                <a:ext cx="536702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67A48A-57B5-4AFA-BF2C-7A95532CDDEB}"/>
              </a:ext>
            </a:extLst>
          </p:cNvPr>
          <p:cNvGrpSpPr/>
          <p:nvPr/>
        </p:nvGrpSpPr>
        <p:grpSpPr>
          <a:xfrm>
            <a:off x="3068701" y="1612900"/>
            <a:ext cx="536702" cy="1242569"/>
            <a:chOff x="3068701" y="1612900"/>
            <a:chExt cx="536702" cy="124256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FB3E39-D11B-4570-83E0-BD9CDFE62080}"/>
                </a:ext>
              </a:extLst>
            </p:cNvPr>
            <p:cNvSpPr/>
            <p:nvPr/>
          </p:nvSpPr>
          <p:spPr>
            <a:xfrm>
              <a:off x="3187700" y="1612900"/>
              <a:ext cx="306198" cy="886080"/>
            </a:xfrm>
            <a:custGeom>
              <a:avLst/>
              <a:gdLst/>
              <a:ahLst/>
              <a:cxnLst/>
              <a:rect l="0" t="0" r="0" b="0"/>
              <a:pathLst>
                <a:path w="306198" h="886080">
                  <a:moveTo>
                    <a:pt x="264414" y="681609"/>
                  </a:moveTo>
                  <a:lnTo>
                    <a:pt x="272034" y="686435"/>
                  </a:lnTo>
                  <a:lnTo>
                    <a:pt x="269748" y="0"/>
                  </a:lnTo>
                  <a:lnTo>
                    <a:pt x="306197" y="889"/>
                  </a:lnTo>
                  <a:lnTo>
                    <a:pt x="305054" y="623316"/>
                  </a:lnTo>
                  <a:lnTo>
                    <a:pt x="306197" y="746125"/>
                  </a:lnTo>
                  <a:lnTo>
                    <a:pt x="305689" y="755015"/>
                  </a:lnTo>
                  <a:lnTo>
                    <a:pt x="304292" y="764159"/>
                  </a:lnTo>
                  <a:lnTo>
                    <a:pt x="301498" y="773938"/>
                  </a:lnTo>
                  <a:lnTo>
                    <a:pt x="297307" y="783082"/>
                  </a:lnTo>
                  <a:lnTo>
                    <a:pt x="292608" y="792861"/>
                  </a:lnTo>
                  <a:lnTo>
                    <a:pt x="286258" y="802386"/>
                  </a:lnTo>
                  <a:lnTo>
                    <a:pt x="279527" y="812546"/>
                  </a:lnTo>
                  <a:lnTo>
                    <a:pt x="269367" y="822579"/>
                  </a:lnTo>
                  <a:lnTo>
                    <a:pt x="258953" y="831977"/>
                  </a:lnTo>
                  <a:lnTo>
                    <a:pt x="249174" y="840232"/>
                  </a:lnTo>
                  <a:lnTo>
                    <a:pt x="239903" y="847471"/>
                  </a:lnTo>
                  <a:lnTo>
                    <a:pt x="230632" y="853186"/>
                  </a:lnTo>
                  <a:lnTo>
                    <a:pt x="222631" y="858266"/>
                  </a:lnTo>
                  <a:lnTo>
                    <a:pt x="212852" y="863346"/>
                  </a:lnTo>
                  <a:lnTo>
                    <a:pt x="202057" y="868045"/>
                  </a:lnTo>
                  <a:lnTo>
                    <a:pt x="195326" y="870585"/>
                  </a:lnTo>
                  <a:lnTo>
                    <a:pt x="180721" y="875284"/>
                  </a:lnTo>
                  <a:lnTo>
                    <a:pt x="164973" y="879475"/>
                  </a:lnTo>
                  <a:lnTo>
                    <a:pt x="149733" y="882523"/>
                  </a:lnTo>
                  <a:lnTo>
                    <a:pt x="137160" y="884428"/>
                  </a:lnTo>
                  <a:lnTo>
                    <a:pt x="121412" y="886079"/>
                  </a:lnTo>
                  <a:lnTo>
                    <a:pt x="106553" y="886079"/>
                  </a:lnTo>
                  <a:lnTo>
                    <a:pt x="92964" y="884809"/>
                  </a:lnTo>
                  <a:lnTo>
                    <a:pt x="80391" y="883793"/>
                  </a:lnTo>
                  <a:lnTo>
                    <a:pt x="66675" y="880364"/>
                  </a:lnTo>
                  <a:lnTo>
                    <a:pt x="54229" y="875919"/>
                  </a:lnTo>
                  <a:lnTo>
                    <a:pt x="43307" y="870839"/>
                  </a:lnTo>
                  <a:lnTo>
                    <a:pt x="33020" y="865505"/>
                  </a:lnTo>
                  <a:lnTo>
                    <a:pt x="24765" y="859155"/>
                  </a:lnTo>
                  <a:lnTo>
                    <a:pt x="16637" y="851662"/>
                  </a:lnTo>
                  <a:lnTo>
                    <a:pt x="11684" y="843153"/>
                  </a:lnTo>
                  <a:lnTo>
                    <a:pt x="7493" y="834263"/>
                  </a:lnTo>
                  <a:lnTo>
                    <a:pt x="5461" y="829183"/>
                  </a:lnTo>
                  <a:lnTo>
                    <a:pt x="2667" y="823468"/>
                  </a:lnTo>
                  <a:lnTo>
                    <a:pt x="889" y="814959"/>
                  </a:lnTo>
                  <a:lnTo>
                    <a:pt x="0" y="804291"/>
                  </a:lnTo>
                  <a:lnTo>
                    <a:pt x="1524" y="792861"/>
                  </a:lnTo>
                  <a:lnTo>
                    <a:pt x="4191" y="783082"/>
                  </a:lnTo>
                  <a:lnTo>
                    <a:pt x="7747" y="771652"/>
                  </a:lnTo>
                  <a:lnTo>
                    <a:pt x="13081" y="761873"/>
                  </a:lnTo>
                  <a:lnTo>
                    <a:pt x="19939" y="751205"/>
                  </a:lnTo>
                  <a:lnTo>
                    <a:pt x="27686" y="740410"/>
                  </a:lnTo>
                  <a:lnTo>
                    <a:pt x="36957" y="729996"/>
                  </a:lnTo>
                  <a:lnTo>
                    <a:pt x="47625" y="719582"/>
                  </a:lnTo>
                  <a:lnTo>
                    <a:pt x="59055" y="711073"/>
                  </a:lnTo>
                  <a:lnTo>
                    <a:pt x="70866" y="703199"/>
                  </a:lnTo>
                  <a:lnTo>
                    <a:pt x="83947" y="695579"/>
                  </a:lnTo>
                  <a:lnTo>
                    <a:pt x="97155" y="688848"/>
                  </a:lnTo>
                  <a:lnTo>
                    <a:pt x="111887" y="682625"/>
                  </a:lnTo>
                  <a:lnTo>
                    <a:pt x="131826" y="675259"/>
                  </a:lnTo>
                  <a:lnTo>
                    <a:pt x="141732" y="673100"/>
                  </a:lnTo>
                  <a:lnTo>
                    <a:pt x="154178" y="669671"/>
                  </a:lnTo>
                  <a:lnTo>
                    <a:pt x="171704" y="667131"/>
                  </a:lnTo>
                  <a:lnTo>
                    <a:pt x="186055" y="664591"/>
                  </a:lnTo>
                  <a:lnTo>
                    <a:pt x="201295" y="663448"/>
                  </a:lnTo>
                  <a:lnTo>
                    <a:pt x="214884" y="663956"/>
                  </a:lnTo>
                  <a:lnTo>
                    <a:pt x="228727" y="666496"/>
                  </a:lnTo>
                  <a:lnTo>
                    <a:pt x="264033" y="681990"/>
                  </a:lnTo>
                  <a:lnTo>
                    <a:pt x="251841" y="702437"/>
                  </a:lnTo>
                  <a:lnTo>
                    <a:pt x="234823" y="699770"/>
                  </a:lnTo>
                  <a:lnTo>
                    <a:pt x="234188" y="700278"/>
                  </a:lnTo>
                  <a:lnTo>
                    <a:pt x="218186" y="699770"/>
                  </a:lnTo>
                  <a:lnTo>
                    <a:pt x="195961" y="703707"/>
                  </a:lnTo>
                  <a:lnTo>
                    <a:pt x="188976" y="705993"/>
                  </a:lnTo>
                  <a:lnTo>
                    <a:pt x="178054" y="709803"/>
                  </a:lnTo>
                  <a:lnTo>
                    <a:pt x="168148" y="713867"/>
                  </a:lnTo>
                  <a:lnTo>
                    <a:pt x="158115" y="718312"/>
                  </a:lnTo>
                  <a:lnTo>
                    <a:pt x="136652" y="727837"/>
                  </a:lnTo>
                  <a:lnTo>
                    <a:pt x="125095" y="733425"/>
                  </a:lnTo>
                  <a:lnTo>
                    <a:pt x="113411" y="740029"/>
                  </a:lnTo>
                  <a:lnTo>
                    <a:pt x="105664" y="743839"/>
                  </a:lnTo>
                  <a:lnTo>
                    <a:pt x="94742" y="750189"/>
                  </a:lnTo>
                  <a:lnTo>
                    <a:pt x="83058" y="758444"/>
                  </a:lnTo>
                  <a:lnTo>
                    <a:pt x="75565" y="763778"/>
                  </a:lnTo>
                  <a:lnTo>
                    <a:pt x="67310" y="770128"/>
                  </a:lnTo>
                  <a:lnTo>
                    <a:pt x="57277" y="779653"/>
                  </a:lnTo>
                  <a:lnTo>
                    <a:pt x="39878" y="797306"/>
                  </a:lnTo>
                  <a:lnTo>
                    <a:pt x="34036" y="808863"/>
                  </a:lnTo>
                  <a:lnTo>
                    <a:pt x="31242" y="818388"/>
                  </a:lnTo>
                  <a:lnTo>
                    <a:pt x="30988" y="827659"/>
                  </a:lnTo>
                  <a:lnTo>
                    <a:pt x="33655" y="836422"/>
                  </a:lnTo>
                  <a:lnTo>
                    <a:pt x="42926" y="846201"/>
                  </a:lnTo>
                  <a:lnTo>
                    <a:pt x="53594" y="850900"/>
                  </a:lnTo>
                  <a:lnTo>
                    <a:pt x="62230" y="852297"/>
                  </a:lnTo>
                  <a:lnTo>
                    <a:pt x="70866" y="853440"/>
                  </a:lnTo>
                  <a:lnTo>
                    <a:pt x="80772" y="852805"/>
                  </a:lnTo>
                  <a:lnTo>
                    <a:pt x="90805" y="851662"/>
                  </a:lnTo>
                  <a:lnTo>
                    <a:pt x="103632" y="848106"/>
                  </a:lnTo>
                  <a:lnTo>
                    <a:pt x="118237" y="843661"/>
                  </a:lnTo>
                  <a:lnTo>
                    <a:pt x="135763" y="838708"/>
                  </a:lnTo>
                  <a:lnTo>
                    <a:pt x="153035" y="831469"/>
                  </a:lnTo>
                  <a:lnTo>
                    <a:pt x="167513" y="825754"/>
                  </a:lnTo>
                  <a:lnTo>
                    <a:pt x="179832" y="820039"/>
                  </a:lnTo>
                  <a:lnTo>
                    <a:pt x="189611" y="815213"/>
                  </a:lnTo>
                  <a:lnTo>
                    <a:pt x="202438" y="807085"/>
                  </a:lnTo>
                  <a:lnTo>
                    <a:pt x="214122" y="797941"/>
                  </a:lnTo>
                  <a:lnTo>
                    <a:pt x="225933" y="787527"/>
                  </a:lnTo>
                  <a:lnTo>
                    <a:pt x="233680" y="779907"/>
                  </a:lnTo>
                  <a:lnTo>
                    <a:pt x="239903" y="772922"/>
                  </a:lnTo>
                  <a:lnTo>
                    <a:pt x="246507" y="767588"/>
                  </a:lnTo>
                  <a:lnTo>
                    <a:pt x="252349" y="759714"/>
                  </a:lnTo>
                  <a:lnTo>
                    <a:pt x="258064" y="752729"/>
                  </a:lnTo>
                  <a:lnTo>
                    <a:pt x="264414" y="743585"/>
                  </a:lnTo>
                  <a:lnTo>
                    <a:pt x="268732" y="730885"/>
                  </a:lnTo>
                  <a:lnTo>
                    <a:pt x="266700" y="718947"/>
                  </a:lnTo>
                  <a:lnTo>
                    <a:pt x="262255" y="710692"/>
                  </a:lnTo>
                  <a:lnTo>
                    <a:pt x="252095" y="702818"/>
                  </a:lnTo>
                  <a:close/>
                </a:path>
              </a:pathLst>
            </a:custGeom>
            <a:solidFill>
              <a:srgbClr val="121415"/>
            </a:solidFill>
            <a:ln w="0" cap="flat" cmpd="sng" algn="ctr">
              <a:solidFill>
                <a:srgbClr val="12141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A644F0-64B3-43F2-9046-96EE4B1D8836}"/>
                </a:ext>
              </a:extLst>
            </p:cNvPr>
            <p:cNvGrpSpPr/>
            <p:nvPr/>
          </p:nvGrpSpPr>
          <p:grpSpPr>
            <a:xfrm>
              <a:off x="3068701" y="2001901"/>
              <a:ext cx="536702" cy="853568"/>
              <a:chOff x="3068701" y="2001901"/>
              <a:chExt cx="536702" cy="85356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25CF8B6-9D30-4BE4-965B-400A8F85A05E}"/>
                  </a:ext>
                </a:extLst>
              </p:cNvPr>
              <p:cNvSpPr/>
              <p:nvPr/>
            </p:nvSpPr>
            <p:spPr>
              <a:xfrm>
                <a:off x="3176143" y="2001901"/>
                <a:ext cx="313056" cy="853568"/>
              </a:xfrm>
              <a:custGeom>
                <a:avLst/>
                <a:gdLst/>
                <a:ahLst/>
                <a:cxnLst/>
                <a:rect l="0" t="0" r="0" b="0"/>
                <a:pathLst>
                  <a:path w="313056" h="853568">
                    <a:moveTo>
                      <a:pt x="270256" y="656717"/>
                    </a:moveTo>
                    <a:lnTo>
                      <a:pt x="278130" y="661289"/>
                    </a:lnTo>
                    <a:lnTo>
                      <a:pt x="275717" y="0"/>
                    </a:lnTo>
                    <a:lnTo>
                      <a:pt x="313055" y="889"/>
                    </a:lnTo>
                    <a:lnTo>
                      <a:pt x="311912" y="600456"/>
                    </a:lnTo>
                    <a:lnTo>
                      <a:pt x="313055" y="718693"/>
                    </a:lnTo>
                    <a:lnTo>
                      <a:pt x="312547" y="727329"/>
                    </a:lnTo>
                    <a:lnTo>
                      <a:pt x="311023" y="736092"/>
                    </a:lnTo>
                    <a:lnTo>
                      <a:pt x="308229" y="745490"/>
                    </a:lnTo>
                    <a:lnTo>
                      <a:pt x="303911" y="754380"/>
                    </a:lnTo>
                    <a:lnTo>
                      <a:pt x="299085" y="763778"/>
                    </a:lnTo>
                    <a:lnTo>
                      <a:pt x="292735" y="772922"/>
                    </a:lnTo>
                    <a:lnTo>
                      <a:pt x="285750" y="782701"/>
                    </a:lnTo>
                    <a:lnTo>
                      <a:pt x="275336" y="792353"/>
                    </a:lnTo>
                    <a:lnTo>
                      <a:pt x="264795" y="801497"/>
                    </a:lnTo>
                    <a:lnTo>
                      <a:pt x="254635" y="809371"/>
                    </a:lnTo>
                    <a:lnTo>
                      <a:pt x="245237" y="816356"/>
                    </a:lnTo>
                    <a:lnTo>
                      <a:pt x="235839" y="821817"/>
                    </a:lnTo>
                    <a:lnTo>
                      <a:pt x="227584" y="826770"/>
                    </a:lnTo>
                    <a:lnTo>
                      <a:pt x="217551" y="831596"/>
                    </a:lnTo>
                    <a:lnTo>
                      <a:pt x="206629" y="836168"/>
                    </a:lnTo>
                    <a:lnTo>
                      <a:pt x="199644" y="838581"/>
                    </a:lnTo>
                    <a:lnTo>
                      <a:pt x="184658" y="843280"/>
                    </a:lnTo>
                    <a:lnTo>
                      <a:pt x="168529" y="847217"/>
                    </a:lnTo>
                    <a:lnTo>
                      <a:pt x="153035" y="850265"/>
                    </a:lnTo>
                    <a:lnTo>
                      <a:pt x="140208" y="852043"/>
                    </a:lnTo>
                    <a:lnTo>
                      <a:pt x="124206" y="853567"/>
                    </a:lnTo>
                    <a:lnTo>
                      <a:pt x="108966" y="853567"/>
                    </a:lnTo>
                    <a:lnTo>
                      <a:pt x="94996" y="852297"/>
                    </a:lnTo>
                    <a:lnTo>
                      <a:pt x="82169" y="851408"/>
                    </a:lnTo>
                    <a:lnTo>
                      <a:pt x="68072" y="848106"/>
                    </a:lnTo>
                    <a:lnTo>
                      <a:pt x="55372" y="843788"/>
                    </a:lnTo>
                    <a:lnTo>
                      <a:pt x="44196" y="838962"/>
                    </a:lnTo>
                    <a:lnTo>
                      <a:pt x="33782" y="833755"/>
                    </a:lnTo>
                    <a:lnTo>
                      <a:pt x="25273" y="827659"/>
                    </a:lnTo>
                    <a:lnTo>
                      <a:pt x="17018" y="820420"/>
                    </a:lnTo>
                    <a:lnTo>
                      <a:pt x="11811" y="812165"/>
                    </a:lnTo>
                    <a:lnTo>
                      <a:pt x="7620" y="803656"/>
                    </a:lnTo>
                    <a:lnTo>
                      <a:pt x="5588" y="798830"/>
                    </a:lnTo>
                    <a:lnTo>
                      <a:pt x="2794" y="793369"/>
                    </a:lnTo>
                    <a:lnTo>
                      <a:pt x="889" y="784987"/>
                    </a:lnTo>
                    <a:lnTo>
                      <a:pt x="0" y="774700"/>
                    </a:lnTo>
                    <a:lnTo>
                      <a:pt x="1524" y="763778"/>
                    </a:lnTo>
                    <a:lnTo>
                      <a:pt x="4191" y="754380"/>
                    </a:lnTo>
                    <a:lnTo>
                      <a:pt x="7874" y="743458"/>
                    </a:lnTo>
                    <a:lnTo>
                      <a:pt x="13335" y="733933"/>
                    </a:lnTo>
                    <a:lnTo>
                      <a:pt x="20320" y="723646"/>
                    </a:lnTo>
                    <a:lnTo>
                      <a:pt x="28321" y="713232"/>
                    </a:lnTo>
                    <a:lnTo>
                      <a:pt x="37719" y="703199"/>
                    </a:lnTo>
                    <a:lnTo>
                      <a:pt x="48641" y="693166"/>
                    </a:lnTo>
                    <a:lnTo>
                      <a:pt x="60325" y="685038"/>
                    </a:lnTo>
                    <a:lnTo>
                      <a:pt x="72390" y="677418"/>
                    </a:lnTo>
                    <a:lnTo>
                      <a:pt x="85852" y="670052"/>
                    </a:lnTo>
                    <a:lnTo>
                      <a:pt x="99187" y="663702"/>
                    </a:lnTo>
                    <a:lnTo>
                      <a:pt x="114427" y="657606"/>
                    </a:lnTo>
                    <a:lnTo>
                      <a:pt x="134747" y="650494"/>
                    </a:lnTo>
                    <a:lnTo>
                      <a:pt x="144907" y="648462"/>
                    </a:lnTo>
                    <a:lnTo>
                      <a:pt x="157607" y="645033"/>
                    </a:lnTo>
                    <a:lnTo>
                      <a:pt x="175514" y="642747"/>
                    </a:lnTo>
                    <a:lnTo>
                      <a:pt x="190119" y="640207"/>
                    </a:lnTo>
                    <a:lnTo>
                      <a:pt x="205740" y="639064"/>
                    </a:lnTo>
                    <a:lnTo>
                      <a:pt x="219710" y="639572"/>
                    </a:lnTo>
                    <a:lnTo>
                      <a:pt x="233680" y="642112"/>
                    </a:lnTo>
                    <a:lnTo>
                      <a:pt x="269875" y="656971"/>
                    </a:lnTo>
                    <a:lnTo>
                      <a:pt x="257429" y="676783"/>
                    </a:lnTo>
                    <a:lnTo>
                      <a:pt x="240030" y="674116"/>
                    </a:lnTo>
                    <a:lnTo>
                      <a:pt x="239395" y="674624"/>
                    </a:lnTo>
                    <a:lnTo>
                      <a:pt x="223012" y="674116"/>
                    </a:lnTo>
                    <a:lnTo>
                      <a:pt x="200279" y="677926"/>
                    </a:lnTo>
                    <a:lnTo>
                      <a:pt x="193167" y="680085"/>
                    </a:lnTo>
                    <a:lnTo>
                      <a:pt x="181991" y="683768"/>
                    </a:lnTo>
                    <a:lnTo>
                      <a:pt x="171958" y="687705"/>
                    </a:lnTo>
                    <a:lnTo>
                      <a:pt x="161671" y="692023"/>
                    </a:lnTo>
                    <a:lnTo>
                      <a:pt x="139700" y="701167"/>
                    </a:lnTo>
                    <a:lnTo>
                      <a:pt x="127762" y="706628"/>
                    </a:lnTo>
                    <a:lnTo>
                      <a:pt x="115824" y="712851"/>
                    </a:lnTo>
                    <a:lnTo>
                      <a:pt x="108077" y="716534"/>
                    </a:lnTo>
                    <a:lnTo>
                      <a:pt x="96774" y="722630"/>
                    </a:lnTo>
                    <a:lnTo>
                      <a:pt x="84836" y="730631"/>
                    </a:lnTo>
                    <a:lnTo>
                      <a:pt x="77216" y="735838"/>
                    </a:lnTo>
                    <a:lnTo>
                      <a:pt x="68707" y="741934"/>
                    </a:lnTo>
                    <a:lnTo>
                      <a:pt x="58420" y="751078"/>
                    </a:lnTo>
                    <a:lnTo>
                      <a:pt x="40767" y="768096"/>
                    </a:lnTo>
                    <a:lnTo>
                      <a:pt x="34671" y="779272"/>
                    </a:lnTo>
                    <a:lnTo>
                      <a:pt x="31877" y="788416"/>
                    </a:lnTo>
                    <a:lnTo>
                      <a:pt x="31623" y="797306"/>
                    </a:lnTo>
                    <a:lnTo>
                      <a:pt x="34417" y="805815"/>
                    </a:lnTo>
                    <a:lnTo>
                      <a:pt x="43815" y="815213"/>
                    </a:lnTo>
                    <a:lnTo>
                      <a:pt x="54864" y="819658"/>
                    </a:lnTo>
                    <a:lnTo>
                      <a:pt x="63627" y="821055"/>
                    </a:lnTo>
                    <a:lnTo>
                      <a:pt x="72390" y="822198"/>
                    </a:lnTo>
                    <a:lnTo>
                      <a:pt x="82550" y="821563"/>
                    </a:lnTo>
                    <a:lnTo>
                      <a:pt x="92837" y="820420"/>
                    </a:lnTo>
                    <a:lnTo>
                      <a:pt x="105918" y="816991"/>
                    </a:lnTo>
                    <a:lnTo>
                      <a:pt x="120777" y="812800"/>
                    </a:lnTo>
                    <a:lnTo>
                      <a:pt x="138684" y="807974"/>
                    </a:lnTo>
                    <a:lnTo>
                      <a:pt x="156464" y="800989"/>
                    </a:lnTo>
                    <a:lnTo>
                      <a:pt x="171323" y="795401"/>
                    </a:lnTo>
                    <a:lnTo>
                      <a:pt x="183769" y="789940"/>
                    </a:lnTo>
                    <a:lnTo>
                      <a:pt x="193802" y="785368"/>
                    </a:lnTo>
                    <a:lnTo>
                      <a:pt x="206883" y="777367"/>
                    </a:lnTo>
                    <a:lnTo>
                      <a:pt x="218821" y="768604"/>
                    </a:lnTo>
                    <a:lnTo>
                      <a:pt x="231013" y="758698"/>
                    </a:lnTo>
                    <a:lnTo>
                      <a:pt x="238887" y="751332"/>
                    </a:lnTo>
                    <a:lnTo>
                      <a:pt x="245237" y="744601"/>
                    </a:lnTo>
                    <a:lnTo>
                      <a:pt x="251968" y="739394"/>
                    </a:lnTo>
                    <a:lnTo>
                      <a:pt x="258064" y="731774"/>
                    </a:lnTo>
                    <a:lnTo>
                      <a:pt x="263779" y="725170"/>
                    </a:lnTo>
                    <a:lnTo>
                      <a:pt x="270256" y="716407"/>
                    </a:lnTo>
                    <a:lnTo>
                      <a:pt x="274701" y="704088"/>
                    </a:lnTo>
                    <a:lnTo>
                      <a:pt x="272542" y="692658"/>
                    </a:lnTo>
                    <a:lnTo>
                      <a:pt x="268097" y="684657"/>
                    </a:lnTo>
                    <a:lnTo>
                      <a:pt x="257683" y="677037"/>
                    </a:lnTo>
                    <a:close/>
                  </a:path>
                </a:pathLst>
              </a:custGeom>
              <a:solidFill>
                <a:srgbClr val="121415"/>
              </a:solidFill>
              <a:ln w="0" cap="flat" cmpd="sng" algn="ctr">
                <a:solidFill>
                  <a:srgbClr val="12141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56D8B8-89C6-4ACD-8EB9-CC39DE1F74AC}"/>
                  </a:ext>
                </a:extLst>
              </p:cNvPr>
              <p:cNvCxnSpPr/>
              <p:nvPr/>
            </p:nvCxnSpPr>
            <p:spPr>
              <a:xfrm>
                <a:off x="3068701" y="2742565"/>
                <a:ext cx="536702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3A6416-1E60-41D2-9098-9836EDEE073C}"/>
              </a:ext>
            </a:extLst>
          </p:cNvPr>
          <p:cNvGrpSpPr/>
          <p:nvPr/>
        </p:nvGrpSpPr>
        <p:grpSpPr>
          <a:xfrm>
            <a:off x="5301615" y="1821815"/>
            <a:ext cx="102108" cy="795655"/>
            <a:chOff x="5301615" y="1821815"/>
            <a:chExt cx="102108" cy="79565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F12C970-9D24-42A8-BCB7-19FBCBC20872}"/>
                </a:ext>
              </a:extLst>
            </p:cNvPr>
            <p:cNvCxnSpPr/>
            <p:nvPr/>
          </p:nvCxnSpPr>
          <p:spPr>
            <a:xfrm>
              <a:off x="5301615" y="1821815"/>
              <a:ext cx="0" cy="7956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674DFC-BB36-42D6-81D4-47D2BB807823}"/>
                </a:ext>
              </a:extLst>
            </p:cNvPr>
            <p:cNvCxnSpPr/>
            <p:nvPr/>
          </p:nvCxnSpPr>
          <p:spPr>
            <a:xfrm>
              <a:off x="5403723" y="1821815"/>
              <a:ext cx="0" cy="7956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EC39CF5-23D9-48FB-B521-214A7D89B331}"/>
              </a:ext>
            </a:extLst>
          </p:cNvPr>
          <p:cNvSpPr/>
          <p:nvPr/>
        </p:nvSpPr>
        <p:spPr>
          <a:xfrm>
            <a:off x="5126990" y="2071624"/>
            <a:ext cx="38100" cy="38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274F97-270F-4D4E-B4F7-0F9FA6B67C8D}"/>
              </a:ext>
            </a:extLst>
          </p:cNvPr>
          <p:cNvSpPr/>
          <p:nvPr/>
        </p:nvSpPr>
        <p:spPr>
          <a:xfrm>
            <a:off x="5136388" y="2275967"/>
            <a:ext cx="38100" cy="38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F27515B-31D1-4564-B8CF-B0C0EF0D89D0}"/>
              </a:ext>
            </a:extLst>
          </p:cNvPr>
          <p:cNvSpPr/>
          <p:nvPr/>
        </p:nvSpPr>
        <p:spPr>
          <a:xfrm>
            <a:off x="851027" y="4053205"/>
            <a:ext cx="4813936" cy="2145031"/>
          </a:xfrm>
          <a:custGeom>
            <a:avLst/>
            <a:gdLst/>
            <a:ahLst/>
            <a:cxnLst/>
            <a:rect l="0" t="0" r="0" b="0"/>
            <a:pathLst>
              <a:path w="4813936" h="2145031">
                <a:moveTo>
                  <a:pt x="802386" y="0"/>
                </a:moveTo>
                <a:lnTo>
                  <a:pt x="4091559" y="0"/>
                </a:lnTo>
                <a:lnTo>
                  <a:pt x="4172077" y="7239"/>
                </a:lnTo>
                <a:lnTo>
                  <a:pt x="4316222" y="24892"/>
                </a:lnTo>
                <a:lnTo>
                  <a:pt x="4452747" y="60833"/>
                </a:lnTo>
                <a:lnTo>
                  <a:pt x="4517009" y="78486"/>
                </a:lnTo>
                <a:lnTo>
                  <a:pt x="4629658" y="128651"/>
                </a:lnTo>
                <a:lnTo>
                  <a:pt x="4709541" y="185928"/>
                </a:lnTo>
                <a:lnTo>
                  <a:pt x="4749801" y="218186"/>
                </a:lnTo>
                <a:lnTo>
                  <a:pt x="4790059" y="282321"/>
                </a:lnTo>
                <a:lnTo>
                  <a:pt x="4805807" y="318262"/>
                </a:lnTo>
                <a:lnTo>
                  <a:pt x="4805807" y="335915"/>
                </a:lnTo>
                <a:lnTo>
                  <a:pt x="4813935" y="357505"/>
                </a:lnTo>
                <a:lnTo>
                  <a:pt x="4813935" y="1787525"/>
                </a:lnTo>
                <a:lnTo>
                  <a:pt x="4805807" y="1805559"/>
                </a:lnTo>
                <a:lnTo>
                  <a:pt x="4805807" y="1823466"/>
                </a:lnTo>
                <a:lnTo>
                  <a:pt x="4790059" y="1859026"/>
                </a:lnTo>
                <a:lnTo>
                  <a:pt x="4749801" y="1923288"/>
                </a:lnTo>
                <a:lnTo>
                  <a:pt x="4669917" y="1984121"/>
                </a:lnTo>
                <a:lnTo>
                  <a:pt x="4629658" y="2012696"/>
                </a:lnTo>
                <a:lnTo>
                  <a:pt x="4517009" y="2062861"/>
                </a:lnTo>
                <a:lnTo>
                  <a:pt x="4388612" y="2098548"/>
                </a:lnTo>
                <a:lnTo>
                  <a:pt x="4316222" y="2116455"/>
                </a:lnTo>
                <a:lnTo>
                  <a:pt x="4172077" y="2134362"/>
                </a:lnTo>
                <a:lnTo>
                  <a:pt x="4091559" y="2141347"/>
                </a:lnTo>
                <a:lnTo>
                  <a:pt x="4051935" y="2141347"/>
                </a:lnTo>
                <a:lnTo>
                  <a:pt x="4011676" y="2145030"/>
                </a:lnTo>
                <a:lnTo>
                  <a:pt x="802386" y="2145030"/>
                </a:lnTo>
                <a:lnTo>
                  <a:pt x="753872" y="2141347"/>
                </a:lnTo>
                <a:lnTo>
                  <a:pt x="714248" y="2141347"/>
                </a:lnTo>
                <a:lnTo>
                  <a:pt x="633730" y="2134362"/>
                </a:lnTo>
                <a:lnTo>
                  <a:pt x="489585" y="2116455"/>
                </a:lnTo>
                <a:lnTo>
                  <a:pt x="353060" y="2080514"/>
                </a:lnTo>
                <a:lnTo>
                  <a:pt x="288925" y="2062861"/>
                </a:lnTo>
                <a:lnTo>
                  <a:pt x="176911" y="2012696"/>
                </a:lnTo>
                <a:lnTo>
                  <a:pt x="96266" y="1955546"/>
                </a:lnTo>
                <a:lnTo>
                  <a:pt x="56007" y="1923288"/>
                </a:lnTo>
                <a:lnTo>
                  <a:pt x="16383" y="1859026"/>
                </a:lnTo>
                <a:lnTo>
                  <a:pt x="0" y="1823466"/>
                </a:lnTo>
                <a:lnTo>
                  <a:pt x="0" y="318262"/>
                </a:lnTo>
                <a:lnTo>
                  <a:pt x="16383" y="282321"/>
                </a:lnTo>
                <a:lnTo>
                  <a:pt x="56007" y="218186"/>
                </a:lnTo>
                <a:lnTo>
                  <a:pt x="136652" y="157353"/>
                </a:lnTo>
                <a:lnTo>
                  <a:pt x="176911" y="128651"/>
                </a:lnTo>
                <a:lnTo>
                  <a:pt x="288925" y="78486"/>
                </a:lnTo>
                <a:lnTo>
                  <a:pt x="417195" y="42926"/>
                </a:lnTo>
                <a:lnTo>
                  <a:pt x="489585" y="24892"/>
                </a:lnTo>
                <a:lnTo>
                  <a:pt x="633730" y="7239"/>
                </a:lnTo>
                <a:lnTo>
                  <a:pt x="714248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0E38B9-DE7F-450D-97ED-3560656B7998}"/>
              </a:ext>
            </a:extLst>
          </p:cNvPr>
          <p:cNvGrpSpPr/>
          <p:nvPr/>
        </p:nvGrpSpPr>
        <p:grpSpPr>
          <a:xfrm>
            <a:off x="1079500" y="4419600"/>
            <a:ext cx="4400550" cy="1304164"/>
            <a:chOff x="1079500" y="4419600"/>
            <a:chExt cx="4400550" cy="130416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CBA2A11-8456-49A1-B39C-BB0B291F5C6E}"/>
                </a:ext>
              </a:extLst>
            </p:cNvPr>
            <p:cNvCxnSpPr/>
            <p:nvPr/>
          </p:nvCxnSpPr>
          <p:spPr>
            <a:xfrm>
              <a:off x="1131697" y="4627499"/>
              <a:ext cx="433171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9DA582-8889-479C-A1ED-1B5A588F0A63}"/>
                </a:ext>
              </a:extLst>
            </p:cNvPr>
            <p:cNvCxnSpPr/>
            <p:nvPr/>
          </p:nvCxnSpPr>
          <p:spPr>
            <a:xfrm>
              <a:off x="1156589" y="4810379"/>
              <a:ext cx="429844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81A63B-44E4-40E9-82EF-87B9C3ECB85A}"/>
                </a:ext>
              </a:extLst>
            </p:cNvPr>
            <p:cNvCxnSpPr/>
            <p:nvPr/>
          </p:nvCxnSpPr>
          <p:spPr>
            <a:xfrm>
              <a:off x="1156589" y="5010023"/>
              <a:ext cx="432346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C9603E-549B-4DFF-B88E-496E7D728500}"/>
                </a:ext>
              </a:extLst>
            </p:cNvPr>
            <p:cNvCxnSpPr/>
            <p:nvPr/>
          </p:nvCxnSpPr>
          <p:spPr>
            <a:xfrm>
              <a:off x="1123315" y="5201158"/>
              <a:ext cx="43150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CDA01D-9BFE-419C-8C62-BA5899121ABE}"/>
                </a:ext>
              </a:extLst>
            </p:cNvPr>
            <p:cNvCxnSpPr/>
            <p:nvPr/>
          </p:nvCxnSpPr>
          <p:spPr>
            <a:xfrm>
              <a:off x="1106678" y="5409057"/>
              <a:ext cx="436499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49071B-07D4-49F8-9C2C-BE6B65B62281}"/>
                </a:ext>
              </a:extLst>
            </p:cNvPr>
            <p:cNvSpPr/>
            <p:nvPr/>
          </p:nvSpPr>
          <p:spPr>
            <a:xfrm>
              <a:off x="1079500" y="4419600"/>
              <a:ext cx="446914" cy="1304164"/>
            </a:xfrm>
            <a:custGeom>
              <a:avLst/>
              <a:gdLst/>
              <a:ahLst/>
              <a:cxnLst/>
              <a:rect l="0" t="0" r="0" b="0"/>
              <a:pathLst>
                <a:path w="446914" h="1304164">
                  <a:moveTo>
                    <a:pt x="302133" y="953262"/>
                  </a:moveTo>
                  <a:lnTo>
                    <a:pt x="254000" y="697992"/>
                  </a:lnTo>
                  <a:lnTo>
                    <a:pt x="240157" y="702564"/>
                  </a:lnTo>
                  <a:lnTo>
                    <a:pt x="226695" y="710819"/>
                  </a:lnTo>
                  <a:lnTo>
                    <a:pt x="213868" y="721106"/>
                  </a:lnTo>
                  <a:lnTo>
                    <a:pt x="202057" y="735838"/>
                  </a:lnTo>
                  <a:lnTo>
                    <a:pt x="191389" y="749808"/>
                  </a:lnTo>
                  <a:lnTo>
                    <a:pt x="184023" y="765683"/>
                  </a:lnTo>
                  <a:lnTo>
                    <a:pt x="179959" y="781304"/>
                  </a:lnTo>
                  <a:lnTo>
                    <a:pt x="179451" y="808863"/>
                  </a:lnTo>
                  <a:lnTo>
                    <a:pt x="182118" y="820928"/>
                  </a:lnTo>
                  <a:lnTo>
                    <a:pt x="192151" y="846709"/>
                  </a:lnTo>
                  <a:lnTo>
                    <a:pt x="205359" y="865251"/>
                  </a:lnTo>
                  <a:lnTo>
                    <a:pt x="223393" y="881126"/>
                  </a:lnTo>
                  <a:lnTo>
                    <a:pt x="223393" y="895223"/>
                  </a:lnTo>
                  <a:lnTo>
                    <a:pt x="205994" y="886841"/>
                  </a:lnTo>
                  <a:lnTo>
                    <a:pt x="190627" y="877316"/>
                  </a:lnTo>
                  <a:lnTo>
                    <a:pt x="164084" y="851281"/>
                  </a:lnTo>
                  <a:lnTo>
                    <a:pt x="156845" y="841248"/>
                  </a:lnTo>
                  <a:lnTo>
                    <a:pt x="146177" y="821690"/>
                  </a:lnTo>
                  <a:lnTo>
                    <a:pt x="137668" y="790575"/>
                  </a:lnTo>
                  <a:lnTo>
                    <a:pt x="136271" y="767715"/>
                  </a:lnTo>
                  <a:lnTo>
                    <a:pt x="138049" y="742315"/>
                  </a:lnTo>
                  <a:lnTo>
                    <a:pt x="153035" y="695960"/>
                  </a:lnTo>
                  <a:lnTo>
                    <a:pt x="165354" y="674243"/>
                  </a:lnTo>
                  <a:lnTo>
                    <a:pt x="196850" y="636905"/>
                  </a:lnTo>
                  <a:lnTo>
                    <a:pt x="215265" y="622427"/>
                  </a:lnTo>
                  <a:lnTo>
                    <a:pt x="237363" y="612013"/>
                  </a:lnTo>
                  <a:lnTo>
                    <a:pt x="215646" y="498221"/>
                  </a:lnTo>
                  <a:lnTo>
                    <a:pt x="225552" y="487553"/>
                  </a:lnTo>
                  <a:lnTo>
                    <a:pt x="235585" y="478663"/>
                  </a:lnTo>
                  <a:lnTo>
                    <a:pt x="261239" y="606171"/>
                  </a:lnTo>
                  <a:lnTo>
                    <a:pt x="284734" y="602996"/>
                  </a:lnTo>
                  <a:lnTo>
                    <a:pt x="306324" y="603758"/>
                  </a:lnTo>
                  <a:lnTo>
                    <a:pt x="323088" y="606552"/>
                  </a:lnTo>
                  <a:lnTo>
                    <a:pt x="339090" y="611251"/>
                  </a:lnTo>
                  <a:lnTo>
                    <a:pt x="354330" y="618617"/>
                  </a:lnTo>
                  <a:lnTo>
                    <a:pt x="368300" y="626999"/>
                  </a:lnTo>
                  <a:lnTo>
                    <a:pt x="381127" y="636905"/>
                  </a:lnTo>
                  <a:lnTo>
                    <a:pt x="392811" y="648208"/>
                  </a:lnTo>
                  <a:lnTo>
                    <a:pt x="404114" y="661416"/>
                  </a:lnTo>
                  <a:lnTo>
                    <a:pt x="413512" y="674243"/>
                  </a:lnTo>
                  <a:lnTo>
                    <a:pt x="422021" y="689229"/>
                  </a:lnTo>
                  <a:lnTo>
                    <a:pt x="429387" y="704977"/>
                  </a:lnTo>
                  <a:lnTo>
                    <a:pt x="436118" y="721995"/>
                  </a:lnTo>
                  <a:lnTo>
                    <a:pt x="440817" y="739521"/>
                  </a:lnTo>
                  <a:lnTo>
                    <a:pt x="444119" y="757301"/>
                  </a:lnTo>
                  <a:lnTo>
                    <a:pt x="446278" y="775716"/>
                  </a:lnTo>
                  <a:lnTo>
                    <a:pt x="446913" y="794258"/>
                  </a:lnTo>
                  <a:lnTo>
                    <a:pt x="444754" y="821690"/>
                  </a:lnTo>
                  <a:lnTo>
                    <a:pt x="439547" y="848741"/>
                  </a:lnTo>
                  <a:lnTo>
                    <a:pt x="430149" y="875284"/>
                  </a:lnTo>
                  <a:lnTo>
                    <a:pt x="420878" y="893064"/>
                  </a:lnTo>
                  <a:lnTo>
                    <a:pt x="410210" y="910082"/>
                  </a:lnTo>
                  <a:lnTo>
                    <a:pt x="401320" y="921004"/>
                  </a:lnTo>
                  <a:lnTo>
                    <a:pt x="386334" y="934974"/>
                  </a:lnTo>
                  <a:lnTo>
                    <a:pt x="381508" y="939927"/>
                  </a:lnTo>
                  <a:lnTo>
                    <a:pt x="369697" y="948309"/>
                  </a:lnTo>
                  <a:lnTo>
                    <a:pt x="357632" y="956691"/>
                  </a:lnTo>
                  <a:lnTo>
                    <a:pt x="344424" y="963295"/>
                  </a:lnTo>
                  <a:lnTo>
                    <a:pt x="331216" y="970280"/>
                  </a:lnTo>
                  <a:lnTo>
                    <a:pt x="335153" y="994029"/>
                  </a:lnTo>
                  <a:lnTo>
                    <a:pt x="338328" y="1013587"/>
                  </a:lnTo>
                  <a:lnTo>
                    <a:pt x="352933" y="1077849"/>
                  </a:lnTo>
                  <a:lnTo>
                    <a:pt x="353822" y="1077849"/>
                  </a:lnTo>
                  <a:lnTo>
                    <a:pt x="357632" y="1100201"/>
                  </a:lnTo>
                  <a:lnTo>
                    <a:pt x="360807" y="1119505"/>
                  </a:lnTo>
                  <a:lnTo>
                    <a:pt x="364363" y="1144778"/>
                  </a:lnTo>
                  <a:lnTo>
                    <a:pt x="365760" y="1170940"/>
                  </a:lnTo>
                  <a:lnTo>
                    <a:pt x="364363" y="1188720"/>
                  </a:lnTo>
                  <a:lnTo>
                    <a:pt x="360807" y="1207008"/>
                  </a:lnTo>
                  <a:lnTo>
                    <a:pt x="355092" y="1223391"/>
                  </a:lnTo>
                  <a:lnTo>
                    <a:pt x="347599" y="1239901"/>
                  </a:lnTo>
                  <a:lnTo>
                    <a:pt x="336931" y="1253236"/>
                  </a:lnTo>
                  <a:lnTo>
                    <a:pt x="325628" y="1266063"/>
                  </a:lnTo>
                  <a:lnTo>
                    <a:pt x="312420" y="1277239"/>
                  </a:lnTo>
                  <a:lnTo>
                    <a:pt x="305308" y="1281684"/>
                  </a:lnTo>
                  <a:lnTo>
                    <a:pt x="282575" y="1293876"/>
                  </a:lnTo>
                  <a:lnTo>
                    <a:pt x="265684" y="1299210"/>
                  </a:lnTo>
                  <a:lnTo>
                    <a:pt x="248666" y="1302131"/>
                  </a:lnTo>
                  <a:lnTo>
                    <a:pt x="231394" y="1304163"/>
                  </a:lnTo>
                  <a:lnTo>
                    <a:pt x="218186" y="1303401"/>
                  </a:lnTo>
                  <a:lnTo>
                    <a:pt x="193929" y="1299718"/>
                  </a:lnTo>
                  <a:lnTo>
                    <a:pt x="182499" y="1296670"/>
                  </a:lnTo>
                  <a:lnTo>
                    <a:pt x="160782" y="1287145"/>
                  </a:lnTo>
                  <a:lnTo>
                    <a:pt x="141605" y="1274318"/>
                  </a:lnTo>
                  <a:lnTo>
                    <a:pt x="131699" y="1265174"/>
                  </a:lnTo>
                  <a:lnTo>
                    <a:pt x="117094" y="1247394"/>
                  </a:lnTo>
                  <a:lnTo>
                    <a:pt x="107442" y="1226185"/>
                  </a:lnTo>
                  <a:lnTo>
                    <a:pt x="104267" y="1215898"/>
                  </a:lnTo>
                  <a:lnTo>
                    <a:pt x="101854" y="1189609"/>
                  </a:lnTo>
                  <a:lnTo>
                    <a:pt x="102235" y="1161288"/>
                  </a:lnTo>
                  <a:lnTo>
                    <a:pt x="112776" y="1130554"/>
                  </a:lnTo>
                  <a:lnTo>
                    <a:pt x="122809" y="1117854"/>
                  </a:lnTo>
                  <a:lnTo>
                    <a:pt x="134239" y="1106551"/>
                  </a:lnTo>
                  <a:lnTo>
                    <a:pt x="147701" y="1099058"/>
                  </a:lnTo>
                  <a:lnTo>
                    <a:pt x="177419" y="1093724"/>
                  </a:lnTo>
                  <a:lnTo>
                    <a:pt x="192151" y="1094613"/>
                  </a:lnTo>
                  <a:lnTo>
                    <a:pt x="211963" y="1102106"/>
                  </a:lnTo>
                  <a:lnTo>
                    <a:pt x="230632" y="1117854"/>
                  </a:lnTo>
                  <a:lnTo>
                    <a:pt x="243713" y="1138047"/>
                  </a:lnTo>
                  <a:lnTo>
                    <a:pt x="252730" y="1170178"/>
                  </a:lnTo>
                  <a:lnTo>
                    <a:pt x="252730" y="1186688"/>
                  </a:lnTo>
                  <a:lnTo>
                    <a:pt x="247269" y="1211199"/>
                  </a:lnTo>
                  <a:lnTo>
                    <a:pt x="240157" y="1225804"/>
                  </a:lnTo>
                  <a:lnTo>
                    <a:pt x="230632" y="1239012"/>
                  </a:lnTo>
                  <a:lnTo>
                    <a:pt x="225171" y="1243457"/>
                  </a:lnTo>
                  <a:lnTo>
                    <a:pt x="220599" y="1248156"/>
                  </a:lnTo>
                  <a:lnTo>
                    <a:pt x="209931" y="1255649"/>
                  </a:lnTo>
                  <a:lnTo>
                    <a:pt x="185420" y="1263904"/>
                  </a:lnTo>
                  <a:lnTo>
                    <a:pt x="193929" y="1268857"/>
                  </a:lnTo>
                  <a:lnTo>
                    <a:pt x="205359" y="1274318"/>
                  </a:lnTo>
                  <a:lnTo>
                    <a:pt x="218186" y="1276350"/>
                  </a:lnTo>
                  <a:lnTo>
                    <a:pt x="232029" y="1278128"/>
                  </a:lnTo>
                  <a:lnTo>
                    <a:pt x="242570" y="1277239"/>
                  </a:lnTo>
                  <a:lnTo>
                    <a:pt x="253365" y="1276096"/>
                  </a:lnTo>
                  <a:lnTo>
                    <a:pt x="264033" y="1272667"/>
                  </a:lnTo>
                  <a:lnTo>
                    <a:pt x="280035" y="1266063"/>
                  </a:lnTo>
                  <a:lnTo>
                    <a:pt x="299212" y="1253998"/>
                  </a:lnTo>
                  <a:lnTo>
                    <a:pt x="307721" y="1247394"/>
                  </a:lnTo>
                  <a:lnTo>
                    <a:pt x="316357" y="1237361"/>
                  </a:lnTo>
                  <a:lnTo>
                    <a:pt x="324485" y="1228598"/>
                  </a:lnTo>
                  <a:lnTo>
                    <a:pt x="332359" y="1211961"/>
                  </a:lnTo>
                  <a:lnTo>
                    <a:pt x="338328" y="1187577"/>
                  </a:lnTo>
                  <a:lnTo>
                    <a:pt x="339852" y="1171829"/>
                  </a:lnTo>
                  <a:lnTo>
                    <a:pt x="340614" y="1155954"/>
                  </a:lnTo>
                  <a:lnTo>
                    <a:pt x="339090" y="1131951"/>
                  </a:lnTo>
                  <a:lnTo>
                    <a:pt x="335915" y="1108583"/>
                  </a:lnTo>
                  <a:lnTo>
                    <a:pt x="332994" y="1095248"/>
                  </a:lnTo>
                  <a:lnTo>
                    <a:pt x="330581" y="1081278"/>
                  </a:lnTo>
                  <a:lnTo>
                    <a:pt x="329819" y="1081278"/>
                  </a:lnTo>
                  <a:lnTo>
                    <a:pt x="326263" y="1064768"/>
                  </a:lnTo>
                  <a:lnTo>
                    <a:pt x="322326" y="1049782"/>
                  </a:lnTo>
                  <a:lnTo>
                    <a:pt x="319786" y="1035939"/>
                  </a:lnTo>
                  <a:lnTo>
                    <a:pt x="313817" y="1012698"/>
                  </a:lnTo>
                  <a:lnTo>
                    <a:pt x="310642" y="994029"/>
                  </a:lnTo>
                  <a:lnTo>
                    <a:pt x="307086" y="979805"/>
                  </a:lnTo>
                  <a:lnTo>
                    <a:pt x="292481" y="982853"/>
                  </a:lnTo>
                  <a:lnTo>
                    <a:pt x="278638" y="985266"/>
                  </a:lnTo>
                  <a:lnTo>
                    <a:pt x="263398" y="986536"/>
                  </a:lnTo>
                  <a:lnTo>
                    <a:pt x="248666" y="987298"/>
                  </a:lnTo>
                  <a:lnTo>
                    <a:pt x="223393" y="985647"/>
                  </a:lnTo>
                  <a:lnTo>
                    <a:pt x="199009" y="981710"/>
                  </a:lnTo>
                  <a:lnTo>
                    <a:pt x="174752" y="974598"/>
                  </a:lnTo>
                  <a:lnTo>
                    <a:pt x="152273" y="965835"/>
                  </a:lnTo>
                  <a:lnTo>
                    <a:pt x="130175" y="952881"/>
                  </a:lnTo>
                  <a:lnTo>
                    <a:pt x="109601" y="938784"/>
                  </a:lnTo>
                  <a:lnTo>
                    <a:pt x="90424" y="922147"/>
                  </a:lnTo>
                  <a:lnTo>
                    <a:pt x="81026" y="913511"/>
                  </a:lnTo>
                  <a:lnTo>
                    <a:pt x="72898" y="904494"/>
                  </a:lnTo>
                  <a:lnTo>
                    <a:pt x="56261" y="884047"/>
                  </a:lnTo>
                  <a:lnTo>
                    <a:pt x="42291" y="862330"/>
                  </a:lnTo>
                  <a:lnTo>
                    <a:pt x="29845" y="839089"/>
                  </a:lnTo>
                  <a:lnTo>
                    <a:pt x="19939" y="815086"/>
                  </a:lnTo>
                  <a:lnTo>
                    <a:pt x="14605" y="801370"/>
                  </a:lnTo>
                  <a:lnTo>
                    <a:pt x="10668" y="788797"/>
                  </a:lnTo>
                  <a:lnTo>
                    <a:pt x="4699" y="763651"/>
                  </a:lnTo>
                  <a:lnTo>
                    <a:pt x="762" y="736981"/>
                  </a:lnTo>
                  <a:lnTo>
                    <a:pt x="0" y="711581"/>
                  </a:lnTo>
                  <a:lnTo>
                    <a:pt x="1143" y="686308"/>
                  </a:lnTo>
                  <a:lnTo>
                    <a:pt x="5334" y="662305"/>
                  </a:lnTo>
                  <a:lnTo>
                    <a:pt x="10668" y="638302"/>
                  </a:lnTo>
                  <a:lnTo>
                    <a:pt x="18415" y="615696"/>
                  </a:lnTo>
                  <a:lnTo>
                    <a:pt x="27051" y="592582"/>
                  </a:lnTo>
                  <a:lnTo>
                    <a:pt x="37084" y="570865"/>
                  </a:lnTo>
                  <a:lnTo>
                    <a:pt x="61849" y="529844"/>
                  </a:lnTo>
                  <a:lnTo>
                    <a:pt x="88265" y="490728"/>
                  </a:lnTo>
                  <a:lnTo>
                    <a:pt x="117094" y="456311"/>
                  </a:lnTo>
                  <a:lnTo>
                    <a:pt x="140208" y="428498"/>
                  </a:lnTo>
                  <a:lnTo>
                    <a:pt x="170053" y="396621"/>
                  </a:lnTo>
                  <a:lnTo>
                    <a:pt x="192786" y="373761"/>
                  </a:lnTo>
                  <a:lnTo>
                    <a:pt x="203200" y="363728"/>
                  </a:lnTo>
                  <a:lnTo>
                    <a:pt x="213106" y="353695"/>
                  </a:lnTo>
                  <a:lnTo>
                    <a:pt x="220599" y="347472"/>
                  </a:lnTo>
                  <a:lnTo>
                    <a:pt x="229489" y="339979"/>
                  </a:lnTo>
                  <a:lnTo>
                    <a:pt x="248031" y="320040"/>
                  </a:lnTo>
                  <a:lnTo>
                    <a:pt x="257175" y="307213"/>
                  </a:lnTo>
                  <a:lnTo>
                    <a:pt x="266573" y="293497"/>
                  </a:lnTo>
                  <a:lnTo>
                    <a:pt x="275717" y="279273"/>
                  </a:lnTo>
                  <a:lnTo>
                    <a:pt x="285115" y="264414"/>
                  </a:lnTo>
                  <a:lnTo>
                    <a:pt x="297815" y="237490"/>
                  </a:lnTo>
                  <a:lnTo>
                    <a:pt x="313817" y="202184"/>
                  </a:lnTo>
                  <a:lnTo>
                    <a:pt x="321818" y="173863"/>
                  </a:lnTo>
                  <a:lnTo>
                    <a:pt x="324485" y="148590"/>
                  </a:lnTo>
                  <a:lnTo>
                    <a:pt x="318516" y="114554"/>
                  </a:lnTo>
                  <a:lnTo>
                    <a:pt x="300990" y="98679"/>
                  </a:lnTo>
                  <a:lnTo>
                    <a:pt x="289306" y="97536"/>
                  </a:lnTo>
                  <a:lnTo>
                    <a:pt x="274320" y="98679"/>
                  </a:lnTo>
                  <a:lnTo>
                    <a:pt x="249428" y="114554"/>
                  </a:lnTo>
                  <a:lnTo>
                    <a:pt x="229489" y="142367"/>
                  </a:lnTo>
                  <a:lnTo>
                    <a:pt x="221996" y="158242"/>
                  </a:lnTo>
                  <a:lnTo>
                    <a:pt x="215265" y="173863"/>
                  </a:lnTo>
                  <a:lnTo>
                    <a:pt x="209931" y="192659"/>
                  </a:lnTo>
                  <a:lnTo>
                    <a:pt x="205359" y="212090"/>
                  </a:lnTo>
                  <a:lnTo>
                    <a:pt x="205359" y="212979"/>
                  </a:lnTo>
                  <a:lnTo>
                    <a:pt x="200025" y="242824"/>
                  </a:lnTo>
                  <a:lnTo>
                    <a:pt x="199009" y="274320"/>
                  </a:lnTo>
                  <a:lnTo>
                    <a:pt x="199136" y="296799"/>
                  </a:lnTo>
                  <a:lnTo>
                    <a:pt x="202819" y="318516"/>
                  </a:lnTo>
                  <a:lnTo>
                    <a:pt x="206756" y="337058"/>
                  </a:lnTo>
                  <a:lnTo>
                    <a:pt x="212852" y="353314"/>
                  </a:lnTo>
                  <a:lnTo>
                    <a:pt x="202819" y="363220"/>
                  </a:lnTo>
                  <a:lnTo>
                    <a:pt x="192786" y="373253"/>
                  </a:lnTo>
                  <a:lnTo>
                    <a:pt x="183642" y="332486"/>
                  </a:lnTo>
                  <a:lnTo>
                    <a:pt x="179451" y="312547"/>
                  </a:lnTo>
                  <a:lnTo>
                    <a:pt x="176784" y="293116"/>
                  </a:lnTo>
                  <a:lnTo>
                    <a:pt x="171450" y="252349"/>
                  </a:lnTo>
                  <a:lnTo>
                    <a:pt x="169418" y="212979"/>
                  </a:lnTo>
                  <a:lnTo>
                    <a:pt x="169418" y="211328"/>
                  </a:lnTo>
                  <a:lnTo>
                    <a:pt x="170053" y="188087"/>
                  </a:lnTo>
                  <a:lnTo>
                    <a:pt x="172212" y="166370"/>
                  </a:lnTo>
                  <a:lnTo>
                    <a:pt x="175387" y="145288"/>
                  </a:lnTo>
                  <a:lnTo>
                    <a:pt x="179959" y="125730"/>
                  </a:lnTo>
                  <a:lnTo>
                    <a:pt x="184658" y="105918"/>
                  </a:lnTo>
                  <a:lnTo>
                    <a:pt x="191389" y="87630"/>
                  </a:lnTo>
                  <a:lnTo>
                    <a:pt x="199009" y="70612"/>
                  </a:lnTo>
                  <a:lnTo>
                    <a:pt x="207518" y="56007"/>
                  </a:lnTo>
                  <a:lnTo>
                    <a:pt x="225933" y="30607"/>
                  </a:lnTo>
                  <a:lnTo>
                    <a:pt x="244348" y="8128"/>
                  </a:lnTo>
                  <a:lnTo>
                    <a:pt x="255143" y="2540"/>
                  </a:lnTo>
                  <a:lnTo>
                    <a:pt x="268605" y="0"/>
                  </a:lnTo>
                  <a:lnTo>
                    <a:pt x="289941" y="6604"/>
                  </a:lnTo>
                  <a:lnTo>
                    <a:pt x="309880" y="28575"/>
                  </a:lnTo>
                  <a:lnTo>
                    <a:pt x="322326" y="51435"/>
                  </a:lnTo>
                  <a:lnTo>
                    <a:pt x="328295" y="66802"/>
                  </a:lnTo>
                  <a:lnTo>
                    <a:pt x="332994" y="80137"/>
                  </a:lnTo>
                  <a:lnTo>
                    <a:pt x="340614" y="93726"/>
                  </a:lnTo>
                  <a:lnTo>
                    <a:pt x="345821" y="115443"/>
                  </a:lnTo>
                  <a:lnTo>
                    <a:pt x="350139" y="138557"/>
                  </a:lnTo>
                  <a:lnTo>
                    <a:pt x="352298" y="161925"/>
                  </a:lnTo>
                  <a:lnTo>
                    <a:pt x="353822" y="187198"/>
                  </a:lnTo>
                  <a:lnTo>
                    <a:pt x="352933" y="212090"/>
                  </a:lnTo>
                  <a:lnTo>
                    <a:pt x="351282" y="232410"/>
                  </a:lnTo>
                  <a:lnTo>
                    <a:pt x="348361" y="251460"/>
                  </a:lnTo>
                  <a:lnTo>
                    <a:pt x="344424" y="271145"/>
                  </a:lnTo>
                  <a:lnTo>
                    <a:pt x="337693" y="297180"/>
                  </a:lnTo>
                  <a:lnTo>
                    <a:pt x="331597" y="317500"/>
                  </a:lnTo>
                  <a:lnTo>
                    <a:pt x="327025" y="330454"/>
                  </a:lnTo>
                  <a:lnTo>
                    <a:pt x="323088" y="343789"/>
                  </a:lnTo>
                  <a:lnTo>
                    <a:pt x="311658" y="368681"/>
                  </a:lnTo>
                  <a:lnTo>
                    <a:pt x="305689" y="380746"/>
                  </a:lnTo>
                  <a:lnTo>
                    <a:pt x="300101" y="393192"/>
                  </a:lnTo>
                  <a:lnTo>
                    <a:pt x="277241" y="426466"/>
                  </a:lnTo>
                  <a:lnTo>
                    <a:pt x="261239" y="447167"/>
                  </a:lnTo>
                  <a:lnTo>
                    <a:pt x="243713" y="466725"/>
                  </a:lnTo>
                  <a:lnTo>
                    <a:pt x="236601" y="474980"/>
                  </a:lnTo>
                  <a:lnTo>
                    <a:pt x="225171" y="486156"/>
                  </a:lnTo>
                  <a:lnTo>
                    <a:pt x="214122" y="497840"/>
                  </a:lnTo>
                  <a:lnTo>
                    <a:pt x="180848" y="527304"/>
                  </a:lnTo>
                  <a:lnTo>
                    <a:pt x="150114" y="559689"/>
                  </a:lnTo>
                  <a:lnTo>
                    <a:pt x="122428" y="592582"/>
                  </a:lnTo>
                  <a:lnTo>
                    <a:pt x="98171" y="627761"/>
                  </a:lnTo>
                  <a:lnTo>
                    <a:pt x="86868" y="644398"/>
                  </a:lnTo>
                  <a:lnTo>
                    <a:pt x="78359" y="661416"/>
                  </a:lnTo>
                  <a:lnTo>
                    <a:pt x="69850" y="679323"/>
                  </a:lnTo>
                  <a:lnTo>
                    <a:pt x="63627" y="697992"/>
                  </a:lnTo>
                  <a:lnTo>
                    <a:pt x="57658" y="717042"/>
                  </a:lnTo>
                  <a:lnTo>
                    <a:pt x="54483" y="736473"/>
                  </a:lnTo>
                  <a:lnTo>
                    <a:pt x="51181" y="776097"/>
                  </a:lnTo>
                  <a:lnTo>
                    <a:pt x="55118" y="810514"/>
                  </a:lnTo>
                  <a:lnTo>
                    <a:pt x="59690" y="827024"/>
                  </a:lnTo>
                  <a:lnTo>
                    <a:pt x="72517" y="860806"/>
                  </a:lnTo>
                  <a:lnTo>
                    <a:pt x="81026" y="876554"/>
                  </a:lnTo>
                  <a:lnTo>
                    <a:pt x="91694" y="891540"/>
                  </a:lnTo>
                  <a:lnTo>
                    <a:pt x="104267" y="906526"/>
                  </a:lnTo>
                  <a:lnTo>
                    <a:pt x="117348" y="919353"/>
                  </a:lnTo>
                  <a:lnTo>
                    <a:pt x="132334" y="930529"/>
                  </a:lnTo>
                  <a:lnTo>
                    <a:pt x="147701" y="939927"/>
                  </a:lnTo>
                  <a:lnTo>
                    <a:pt x="164719" y="948309"/>
                  </a:lnTo>
                  <a:lnTo>
                    <a:pt x="182118" y="954659"/>
                  </a:lnTo>
                  <a:lnTo>
                    <a:pt x="200787" y="959612"/>
                  </a:lnTo>
                  <a:lnTo>
                    <a:pt x="219964" y="962787"/>
                  </a:lnTo>
                  <a:lnTo>
                    <a:pt x="241300" y="964946"/>
                  </a:lnTo>
                  <a:lnTo>
                    <a:pt x="255143" y="962787"/>
                  </a:lnTo>
                  <a:lnTo>
                    <a:pt x="270764" y="960374"/>
                  </a:lnTo>
                  <a:lnTo>
                    <a:pt x="285750" y="957453"/>
                  </a:lnTo>
                  <a:lnTo>
                    <a:pt x="301752" y="954659"/>
                  </a:lnTo>
                  <a:lnTo>
                    <a:pt x="302133" y="954659"/>
                  </a:lnTo>
                  <a:lnTo>
                    <a:pt x="313817" y="950468"/>
                  </a:lnTo>
                  <a:lnTo>
                    <a:pt x="325628" y="945896"/>
                  </a:lnTo>
                  <a:lnTo>
                    <a:pt x="326009" y="945388"/>
                  </a:lnTo>
                  <a:lnTo>
                    <a:pt x="332994" y="940816"/>
                  </a:lnTo>
                  <a:lnTo>
                    <a:pt x="352298" y="928497"/>
                  </a:lnTo>
                  <a:lnTo>
                    <a:pt x="362331" y="919353"/>
                  </a:lnTo>
                  <a:lnTo>
                    <a:pt x="373507" y="905129"/>
                  </a:lnTo>
                  <a:lnTo>
                    <a:pt x="382143" y="887222"/>
                  </a:lnTo>
                  <a:lnTo>
                    <a:pt x="390398" y="864362"/>
                  </a:lnTo>
                  <a:lnTo>
                    <a:pt x="395605" y="838327"/>
                  </a:lnTo>
                  <a:lnTo>
                    <a:pt x="396367" y="820547"/>
                  </a:lnTo>
                  <a:lnTo>
                    <a:pt x="393573" y="797687"/>
                  </a:lnTo>
                  <a:lnTo>
                    <a:pt x="389636" y="781812"/>
                  </a:lnTo>
                  <a:lnTo>
                    <a:pt x="383540" y="767334"/>
                  </a:lnTo>
                  <a:lnTo>
                    <a:pt x="377571" y="754380"/>
                  </a:lnTo>
                  <a:lnTo>
                    <a:pt x="369062" y="740283"/>
                  </a:lnTo>
                  <a:lnTo>
                    <a:pt x="359029" y="729107"/>
                  </a:lnTo>
                  <a:lnTo>
                    <a:pt x="347599" y="719074"/>
                  </a:lnTo>
                  <a:lnTo>
                    <a:pt x="336296" y="710819"/>
                  </a:lnTo>
                  <a:lnTo>
                    <a:pt x="322326" y="703453"/>
                  </a:lnTo>
                  <a:lnTo>
                    <a:pt x="308610" y="697992"/>
                  </a:lnTo>
                  <a:lnTo>
                    <a:pt x="293243" y="695071"/>
                  </a:lnTo>
                  <a:lnTo>
                    <a:pt x="277241" y="694309"/>
                  </a:lnTo>
                  <a:lnTo>
                    <a:pt x="324866" y="944626"/>
                  </a:lnTo>
                  <a:lnTo>
                    <a:pt x="313436" y="949960"/>
                  </a:lnTo>
                  <a:close/>
                </a:path>
              </a:pathLst>
            </a:custGeom>
            <a:solidFill>
              <a:srgbClr val="1F1A17"/>
            </a:solidFill>
            <a:ln w="0" cap="flat" cmpd="sng" algn="ctr">
              <a:solidFill>
                <a:srgbClr val="1F1A17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E11471-6B44-477D-AC12-A87D6FD35CCB}"/>
              </a:ext>
            </a:extLst>
          </p:cNvPr>
          <p:cNvGrpSpPr/>
          <p:nvPr/>
        </p:nvGrpSpPr>
        <p:grpSpPr>
          <a:xfrm>
            <a:off x="1683766" y="4414266"/>
            <a:ext cx="741935" cy="892176"/>
            <a:chOff x="1683766" y="4414266"/>
            <a:chExt cx="741935" cy="89217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95E622-7CCD-401D-91AF-0FCA667C7050}"/>
                </a:ext>
              </a:extLst>
            </p:cNvPr>
            <p:cNvSpPr/>
            <p:nvPr/>
          </p:nvSpPr>
          <p:spPr>
            <a:xfrm>
              <a:off x="1683766" y="45031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D77B0D-7E4C-43D1-A25A-DEC13A0321B7}"/>
                </a:ext>
              </a:extLst>
            </p:cNvPr>
            <p:cNvSpPr/>
            <p:nvPr/>
          </p:nvSpPr>
          <p:spPr>
            <a:xfrm>
              <a:off x="2138426" y="44142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A3D2DA-D44B-4CEB-936F-98D49083ED37}"/>
                </a:ext>
              </a:extLst>
            </p:cNvPr>
            <p:cNvCxnSpPr/>
            <p:nvPr/>
          </p:nvCxnSpPr>
          <p:spPr>
            <a:xfrm flipV="1">
              <a:off x="1955800" y="4414266"/>
              <a:ext cx="459486" cy="10693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28BBEC-365E-4D72-BE63-A1A7DFB5111D}"/>
              </a:ext>
            </a:extLst>
          </p:cNvPr>
          <p:cNvGrpSpPr/>
          <p:nvPr/>
        </p:nvGrpSpPr>
        <p:grpSpPr>
          <a:xfrm>
            <a:off x="2572766" y="4490466"/>
            <a:ext cx="741935" cy="993776"/>
            <a:chOff x="2572766" y="4490466"/>
            <a:chExt cx="741935" cy="99377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A365C41-438C-4CA2-ABD0-52E1127CD9AA}"/>
                </a:ext>
              </a:extLst>
            </p:cNvPr>
            <p:cNvSpPr/>
            <p:nvPr/>
          </p:nvSpPr>
          <p:spPr>
            <a:xfrm>
              <a:off x="2572766" y="44904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A96BD6C-2A80-44BA-A302-03D304307536}"/>
                </a:ext>
              </a:extLst>
            </p:cNvPr>
            <p:cNvSpPr/>
            <p:nvPr/>
          </p:nvSpPr>
          <p:spPr>
            <a:xfrm>
              <a:off x="3027426" y="46809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DA254E-5A04-41AD-8068-0FE753379453}"/>
                </a:ext>
              </a:extLst>
            </p:cNvPr>
            <p:cNvCxnSpPr/>
            <p:nvPr/>
          </p:nvCxnSpPr>
          <p:spPr>
            <a:xfrm>
              <a:off x="2844800" y="4508500"/>
              <a:ext cx="431800" cy="165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34D12E-1D28-4374-8647-AB5882D79F87}"/>
              </a:ext>
            </a:extLst>
          </p:cNvPr>
          <p:cNvGrpSpPr/>
          <p:nvPr/>
        </p:nvGrpSpPr>
        <p:grpSpPr>
          <a:xfrm>
            <a:off x="3499866" y="4414266"/>
            <a:ext cx="741935" cy="892176"/>
            <a:chOff x="3499866" y="4414266"/>
            <a:chExt cx="741935" cy="8921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970B39-7D89-4382-AD48-F3E2C1A92D61}"/>
                </a:ext>
              </a:extLst>
            </p:cNvPr>
            <p:cNvSpPr/>
            <p:nvPr/>
          </p:nvSpPr>
          <p:spPr>
            <a:xfrm>
              <a:off x="3499866" y="45031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9A5D4A-7C01-41E2-B79D-B2C9EE18C134}"/>
                </a:ext>
              </a:extLst>
            </p:cNvPr>
            <p:cNvSpPr/>
            <p:nvPr/>
          </p:nvSpPr>
          <p:spPr>
            <a:xfrm>
              <a:off x="3954526" y="44142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4CF488F-C2FA-4FA3-A6F4-2338424C8745}"/>
                </a:ext>
              </a:extLst>
            </p:cNvPr>
            <p:cNvCxnSpPr/>
            <p:nvPr/>
          </p:nvCxnSpPr>
          <p:spPr>
            <a:xfrm flipV="1">
              <a:off x="3771900" y="4414266"/>
              <a:ext cx="459486" cy="10693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4FD70B-6486-41C2-9523-E4FD95921AA1}"/>
              </a:ext>
            </a:extLst>
          </p:cNvPr>
          <p:cNvGrpSpPr/>
          <p:nvPr/>
        </p:nvGrpSpPr>
        <p:grpSpPr>
          <a:xfrm>
            <a:off x="4388866" y="4490466"/>
            <a:ext cx="741935" cy="993776"/>
            <a:chOff x="4388866" y="4490466"/>
            <a:chExt cx="741935" cy="99377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26F12E-1B44-4226-AD99-0CED43B16329}"/>
                </a:ext>
              </a:extLst>
            </p:cNvPr>
            <p:cNvSpPr/>
            <p:nvPr/>
          </p:nvSpPr>
          <p:spPr>
            <a:xfrm>
              <a:off x="4388866" y="44904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A38459-F949-412C-9C27-5C68BE952B38}"/>
                </a:ext>
              </a:extLst>
            </p:cNvPr>
            <p:cNvSpPr/>
            <p:nvPr/>
          </p:nvSpPr>
          <p:spPr>
            <a:xfrm>
              <a:off x="4843526" y="4680966"/>
              <a:ext cx="287275" cy="803276"/>
            </a:xfrm>
            <a:custGeom>
              <a:avLst/>
              <a:gdLst/>
              <a:ahLst/>
              <a:cxnLst/>
              <a:rect l="0" t="0" r="0" b="0"/>
              <a:pathLst>
                <a:path w="287275" h="803276">
                  <a:moveTo>
                    <a:pt x="287274" y="0"/>
                  </a:moveTo>
                  <a:lnTo>
                    <a:pt x="287274" y="670814"/>
                  </a:lnTo>
                  <a:lnTo>
                    <a:pt x="286639" y="670814"/>
                  </a:lnTo>
                  <a:lnTo>
                    <a:pt x="287274" y="678688"/>
                  </a:lnTo>
                  <a:lnTo>
                    <a:pt x="286639" y="686435"/>
                  </a:lnTo>
                  <a:lnTo>
                    <a:pt x="285242" y="694563"/>
                  </a:lnTo>
                  <a:lnTo>
                    <a:pt x="282829" y="703326"/>
                  </a:lnTo>
                  <a:lnTo>
                    <a:pt x="278892" y="711454"/>
                  </a:lnTo>
                  <a:lnTo>
                    <a:pt x="274320" y="720090"/>
                  </a:lnTo>
                  <a:lnTo>
                    <a:pt x="268478" y="728472"/>
                  </a:lnTo>
                  <a:lnTo>
                    <a:pt x="262128" y="737489"/>
                  </a:lnTo>
                  <a:lnTo>
                    <a:pt x="253619" y="746506"/>
                  </a:lnTo>
                  <a:lnTo>
                    <a:pt x="242697" y="754888"/>
                  </a:lnTo>
                  <a:lnTo>
                    <a:pt x="232283" y="762635"/>
                  </a:lnTo>
                  <a:lnTo>
                    <a:pt x="223647" y="767969"/>
                  </a:lnTo>
                  <a:lnTo>
                    <a:pt x="215011" y="773049"/>
                  </a:lnTo>
                  <a:lnTo>
                    <a:pt x="209042" y="776478"/>
                  </a:lnTo>
                  <a:lnTo>
                    <a:pt x="199263" y="780923"/>
                  </a:lnTo>
                  <a:lnTo>
                    <a:pt x="189230" y="784860"/>
                  </a:lnTo>
                  <a:lnTo>
                    <a:pt x="182753" y="787908"/>
                  </a:lnTo>
                  <a:lnTo>
                    <a:pt x="169037" y="793242"/>
                  </a:lnTo>
                  <a:lnTo>
                    <a:pt x="154178" y="796925"/>
                  </a:lnTo>
                  <a:lnTo>
                    <a:pt x="139954" y="799592"/>
                  </a:lnTo>
                  <a:lnTo>
                    <a:pt x="125857" y="801370"/>
                  </a:lnTo>
                  <a:lnTo>
                    <a:pt x="112776" y="802767"/>
                  </a:lnTo>
                  <a:lnTo>
                    <a:pt x="94996" y="803275"/>
                  </a:lnTo>
                  <a:lnTo>
                    <a:pt x="83312" y="802259"/>
                  </a:lnTo>
                  <a:lnTo>
                    <a:pt x="73533" y="800227"/>
                  </a:lnTo>
                  <a:lnTo>
                    <a:pt x="61722" y="797687"/>
                  </a:lnTo>
                  <a:lnTo>
                    <a:pt x="49911" y="793877"/>
                  </a:lnTo>
                  <a:lnTo>
                    <a:pt x="39624" y="789305"/>
                  </a:lnTo>
                  <a:lnTo>
                    <a:pt x="30099" y="784479"/>
                  </a:lnTo>
                  <a:lnTo>
                    <a:pt x="22733" y="779018"/>
                  </a:lnTo>
                  <a:lnTo>
                    <a:pt x="15748" y="772160"/>
                  </a:lnTo>
                  <a:lnTo>
                    <a:pt x="10414" y="764667"/>
                  </a:lnTo>
                  <a:lnTo>
                    <a:pt x="5969" y="756920"/>
                  </a:lnTo>
                  <a:lnTo>
                    <a:pt x="4064" y="752348"/>
                  </a:lnTo>
                  <a:lnTo>
                    <a:pt x="2921" y="748411"/>
                  </a:lnTo>
                  <a:lnTo>
                    <a:pt x="381" y="738632"/>
                  </a:lnTo>
                  <a:lnTo>
                    <a:pt x="0" y="729615"/>
                  </a:lnTo>
                  <a:lnTo>
                    <a:pt x="381" y="720090"/>
                  </a:lnTo>
                  <a:lnTo>
                    <a:pt x="2921" y="711454"/>
                  </a:lnTo>
                  <a:lnTo>
                    <a:pt x="6223" y="701294"/>
                  </a:lnTo>
                  <a:lnTo>
                    <a:pt x="11303" y="692658"/>
                  </a:lnTo>
                  <a:lnTo>
                    <a:pt x="17780" y="683133"/>
                  </a:lnTo>
                  <a:lnTo>
                    <a:pt x="25019" y="673608"/>
                  </a:lnTo>
                  <a:lnTo>
                    <a:pt x="34544" y="664337"/>
                  </a:lnTo>
                  <a:lnTo>
                    <a:pt x="44323" y="655955"/>
                  </a:lnTo>
                  <a:lnTo>
                    <a:pt x="54356" y="647573"/>
                  </a:lnTo>
                  <a:lnTo>
                    <a:pt x="65659" y="640461"/>
                  </a:lnTo>
                  <a:lnTo>
                    <a:pt x="79629" y="632079"/>
                  </a:lnTo>
                  <a:lnTo>
                    <a:pt x="90297" y="628015"/>
                  </a:lnTo>
                  <a:lnTo>
                    <a:pt x="103759" y="621792"/>
                  </a:lnTo>
                  <a:lnTo>
                    <a:pt x="118618" y="616712"/>
                  </a:lnTo>
                  <a:lnTo>
                    <a:pt x="133477" y="613283"/>
                  </a:lnTo>
                  <a:lnTo>
                    <a:pt x="149098" y="610616"/>
                  </a:lnTo>
                  <a:lnTo>
                    <a:pt x="160655" y="608584"/>
                  </a:lnTo>
                  <a:lnTo>
                    <a:pt x="172085" y="607568"/>
                  </a:lnTo>
                  <a:lnTo>
                    <a:pt x="187198" y="607568"/>
                  </a:lnTo>
                  <a:lnTo>
                    <a:pt x="200660" y="608838"/>
                  </a:lnTo>
                  <a:lnTo>
                    <a:pt x="213106" y="610616"/>
                  </a:lnTo>
                  <a:lnTo>
                    <a:pt x="225933" y="613918"/>
                  </a:lnTo>
                  <a:lnTo>
                    <a:pt x="233680" y="615950"/>
                  </a:lnTo>
                  <a:lnTo>
                    <a:pt x="241300" y="618998"/>
                  </a:lnTo>
                  <a:lnTo>
                    <a:pt x="248031" y="621792"/>
                  </a:lnTo>
                  <a:lnTo>
                    <a:pt x="255016" y="625729"/>
                  </a:lnTo>
                  <a:lnTo>
                    <a:pt x="255016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5CC629-A81F-40B7-A937-FE9FB6FC8AB8}"/>
                </a:ext>
              </a:extLst>
            </p:cNvPr>
            <p:cNvCxnSpPr/>
            <p:nvPr/>
          </p:nvCxnSpPr>
          <p:spPr>
            <a:xfrm>
              <a:off x="4660900" y="4508500"/>
              <a:ext cx="431800" cy="165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E003DD-CCB8-4E70-A451-7B77476BE78A}"/>
              </a:ext>
            </a:extLst>
          </p:cNvPr>
          <p:cNvGrpSpPr/>
          <p:nvPr/>
        </p:nvGrpSpPr>
        <p:grpSpPr>
          <a:xfrm>
            <a:off x="5365115" y="4615815"/>
            <a:ext cx="102108" cy="795655"/>
            <a:chOff x="5365115" y="4615815"/>
            <a:chExt cx="102108" cy="79565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132E692-5049-4944-B8E7-60AFF616AD2A}"/>
                </a:ext>
              </a:extLst>
            </p:cNvPr>
            <p:cNvCxnSpPr/>
            <p:nvPr/>
          </p:nvCxnSpPr>
          <p:spPr>
            <a:xfrm>
              <a:off x="5365115" y="4615815"/>
              <a:ext cx="0" cy="7956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A367795-0564-4B1F-8B4C-BD05392FBBE5}"/>
                </a:ext>
              </a:extLst>
            </p:cNvPr>
            <p:cNvCxnSpPr/>
            <p:nvPr/>
          </p:nvCxnSpPr>
          <p:spPr>
            <a:xfrm>
              <a:off x="5467223" y="4615815"/>
              <a:ext cx="0" cy="795655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D1D0F24-F2A0-4929-AD33-304275B9A7DA}"/>
              </a:ext>
            </a:extLst>
          </p:cNvPr>
          <p:cNvSpPr/>
          <p:nvPr/>
        </p:nvSpPr>
        <p:spPr>
          <a:xfrm>
            <a:off x="5190490" y="4865624"/>
            <a:ext cx="38100" cy="38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67F269E-5401-428F-A151-2740F1283F10}"/>
              </a:ext>
            </a:extLst>
          </p:cNvPr>
          <p:cNvSpPr/>
          <p:nvPr/>
        </p:nvSpPr>
        <p:spPr>
          <a:xfrm>
            <a:off x="5199888" y="5069967"/>
            <a:ext cx="38100" cy="38100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583890B1C524C9DACC192EEC53E52" ma:contentTypeVersion="15" ma:contentTypeDescription="Create a new document." ma:contentTypeScope="" ma:versionID="065d472ed5192ddb0d161271e1a2547b">
  <xsd:schema xmlns:xsd="http://www.w3.org/2001/XMLSchema" xmlns:xs="http://www.w3.org/2001/XMLSchema" xmlns:p="http://schemas.microsoft.com/office/2006/metadata/properties" xmlns:ns1="http://schemas.microsoft.com/sharepoint/v3" xmlns:ns3="6114958a-21e4-4387-9517-6a95dd5039f3" xmlns:ns4="f5bcedf4-198b-4516-8862-81be6fbb1018" targetNamespace="http://schemas.microsoft.com/office/2006/metadata/properties" ma:root="true" ma:fieldsID="5595c6f632a56f42dc1357a5282f85f8" ns1:_="" ns3:_="" ns4:_="">
    <xsd:import namespace="http://schemas.microsoft.com/sharepoint/v3"/>
    <xsd:import namespace="6114958a-21e4-4387-9517-6a95dd5039f3"/>
    <xsd:import namespace="f5bcedf4-198b-4516-8862-81be6fbb10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4958a-21e4-4387-9517-6a95dd503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cedf4-198b-4516-8862-81be6fbb1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31BB59-675A-4AEF-A48A-185A7D731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BF39F-DB32-49B8-B422-D815B97B3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14958a-21e4-4387-9517-6a95dd5039f3"/>
    <ds:schemaRef ds:uri="f5bcedf4-198b-4516-8862-81be6fbb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4BD80-D6B9-49B9-9AFF-9EAFE9DBD31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- 18</vt:lpstr>
      <vt:lpstr>Arial - 36</vt:lpstr>
      <vt:lpstr>Calibri</vt:lpstr>
      <vt:lpstr>Gabriola - 36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RAYNOR, ANDREA</dc:creator>
  <cp:lastModifiedBy>RAYNOR, ANDREA</cp:lastModifiedBy>
  <cp:revision>1</cp:revision>
  <dcterms:created xsi:type="dcterms:W3CDTF">2020-02-28T16:44:46Z</dcterms:created>
  <dcterms:modified xsi:type="dcterms:W3CDTF">2020-02-28T16:49:53Z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0x0101007E3583890B1C524C9DACC192EEC53E52</vt:lpwstr>
  </property>
</Properties>
</file>